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D9340-C32C-4A15-B24A-FAA645A1059B}" v="450" dt="2021-12-17T02:41:52.3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0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Scovronski" userId="5dc615131f146f50" providerId="LiveId" clId="{D56D9340-C32C-4A15-B24A-FAA645A1059B}"/>
    <pc:docChg chg="undo custSel addSld delSld modSld">
      <pc:chgData name="Sam Scovronski" userId="5dc615131f146f50" providerId="LiveId" clId="{D56D9340-C32C-4A15-B24A-FAA645A1059B}" dt="2021-12-17T02:41:52.331" v="9629" actId="1076"/>
      <pc:docMkLst>
        <pc:docMk/>
      </pc:docMkLst>
      <pc:sldChg chg="modSp">
        <pc:chgData name="Sam Scovronski" userId="5dc615131f146f50" providerId="LiveId" clId="{D56D9340-C32C-4A15-B24A-FAA645A1059B}" dt="2021-12-08T00:51:40.315" v="36" actId="20577"/>
        <pc:sldMkLst>
          <pc:docMk/>
          <pc:sldMk cId="183465082" sldId="256"/>
        </pc:sldMkLst>
        <pc:spChg chg="mod">
          <ac:chgData name="Sam Scovronski" userId="5dc615131f146f50" providerId="LiveId" clId="{D56D9340-C32C-4A15-B24A-FAA645A1059B}" dt="2021-12-08T00:51:40.315" v="36" actId="20577"/>
          <ac:spMkLst>
            <pc:docMk/>
            <pc:sldMk cId="183465082" sldId="256"/>
            <ac:spMk id="3" creationId="{AD9C57BA-684A-454A-917F-F48969CD1955}"/>
          </ac:spMkLst>
        </pc:spChg>
      </pc:sldChg>
      <pc:sldChg chg="addSp delSp modSp new mod modNotesTx">
        <pc:chgData name="Sam Scovronski" userId="5dc615131f146f50" providerId="LiveId" clId="{D56D9340-C32C-4A15-B24A-FAA645A1059B}" dt="2021-12-17T02:25:12.340" v="9146" actId="1038"/>
        <pc:sldMkLst>
          <pc:docMk/>
          <pc:sldMk cId="3259356868" sldId="257"/>
        </pc:sldMkLst>
        <pc:spChg chg="mod">
          <ac:chgData name="Sam Scovronski" userId="5dc615131f146f50" providerId="LiveId" clId="{D56D9340-C32C-4A15-B24A-FAA645A1059B}" dt="2021-12-08T00:52:36.772" v="59" actId="1076"/>
          <ac:spMkLst>
            <pc:docMk/>
            <pc:sldMk cId="3259356868" sldId="257"/>
            <ac:spMk id="2" creationId="{0DA464B1-0352-4360-8863-8A3B67CB59A6}"/>
          </ac:spMkLst>
        </pc:spChg>
        <pc:spChg chg="add mod">
          <ac:chgData name="Sam Scovronski" userId="5dc615131f146f50" providerId="LiveId" clId="{D56D9340-C32C-4A15-B24A-FAA645A1059B}" dt="2021-12-17T02:02:02.580" v="8729" actId="27636"/>
          <ac:spMkLst>
            <pc:docMk/>
            <pc:sldMk cId="3259356868" sldId="257"/>
            <ac:spMk id="3" creationId="{6927BCE1-F9E3-4E87-999C-0872579A07E4}"/>
          </ac:spMkLst>
        </pc:spChg>
        <pc:spChg chg="add mod">
          <ac:chgData name="Sam Scovronski" userId="5dc615131f146f50" providerId="LiveId" clId="{D56D9340-C32C-4A15-B24A-FAA645A1059B}" dt="2021-12-17T02:08:21.786" v="8742" actId="21"/>
          <ac:spMkLst>
            <pc:docMk/>
            <pc:sldMk cId="3259356868" sldId="257"/>
            <ac:spMk id="4" creationId="{32BE1CBE-D64C-485F-AF81-7E4B00651AEF}"/>
          </ac:spMkLst>
        </pc:spChg>
        <pc:spChg chg="add mod">
          <ac:chgData name="Sam Scovronski" userId="5dc615131f146f50" providerId="LiveId" clId="{D56D9340-C32C-4A15-B24A-FAA645A1059B}" dt="2021-12-17T02:09:04.720" v="8752" actId="21"/>
          <ac:spMkLst>
            <pc:docMk/>
            <pc:sldMk cId="3259356868" sldId="257"/>
            <ac:spMk id="5" creationId="{EBA898CC-E49D-4A88-A434-B714C8AD80C9}"/>
          </ac:spMkLst>
        </pc:spChg>
        <pc:spChg chg="add mod">
          <ac:chgData name="Sam Scovronski" userId="5dc615131f146f50" providerId="LiveId" clId="{D56D9340-C32C-4A15-B24A-FAA645A1059B}" dt="2021-12-17T02:08:46.944" v="8746" actId="21"/>
          <ac:spMkLst>
            <pc:docMk/>
            <pc:sldMk cId="3259356868" sldId="257"/>
            <ac:spMk id="6" creationId="{81DB6365-F5FD-42C3-89A0-C7528075EEAA}"/>
          </ac:spMkLst>
        </pc:spChg>
        <pc:spChg chg="add mod">
          <ac:chgData name="Sam Scovronski" userId="5dc615131f146f50" providerId="LiveId" clId="{D56D9340-C32C-4A15-B24A-FAA645A1059B}" dt="2021-12-17T02:25:01.543" v="9142" actId="1076"/>
          <ac:spMkLst>
            <pc:docMk/>
            <pc:sldMk cId="3259356868" sldId="257"/>
            <ac:spMk id="7" creationId="{37F9E837-B625-4D40-B684-10D85D38D6E3}"/>
          </ac:spMkLst>
        </pc:spChg>
        <pc:spChg chg="add del mod">
          <ac:chgData name="Sam Scovronski" userId="5dc615131f146f50" providerId="LiveId" clId="{D56D9340-C32C-4A15-B24A-FAA645A1059B}" dt="2021-12-17T02:14:11.440" v="8811" actId="478"/>
          <ac:spMkLst>
            <pc:docMk/>
            <pc:sldMk cId="3259356868" sldId="257"/>
            <ac:spMk id="12" creationId="{7EC38019-BBCE-413C-B3F8-B4022AC270C6}"/>
          </ac:spMkLst>
        </pc:spChg>
        <pc:spChg chg="add mod">
          <ac:chgData name="Sam Scovronski" userId="5dc615131f146f50" providerId="LiveId" clId="{D56D9340-C32C-4A15-B24A-FAA645A1059B}" dt="2021-12-17T02:25:06.407" v="9144" actId="14100"/>
          <ac:spMkLst>
            <pc:docMk/>
            <pc:sldMk cId="3259356868" sldId="257"/>
            <ac:spMk id="13" creationId="{9E165180-5E7D-4468-8077-AAC0B34C77BF}"/>
          </ac:spMkLst>
        </pc:spChg>
        <pc:spChg chg="add mod">
          <ac:chgData name="Sam Scovronski" userId="5dc615131f146f50" providerId="LiveId" clId="{D56D9340-C32C-4A15-B24A-FAA645A1059B}" dt="2021-12-17T02:25:12.340" v="9146" actId="1038"/>
          <ac:spMkLst>
            <pc:docMk/>
            <pc:sldMk cId="3259356868" sldId="257"/>
            <ac:spMk id="18" creationId="{B787A401-F09E-4B42-80D5-6CBCA262DF29}"/>
          </ac:spMkLst>
        </pc:spChg>
        <pc:graphicFrameChg chg="add del modGraphic">
          <ac:chgData name="Sam Scovronski" userId="5dc615131f146f50" providerId="LiveId" clId="{D56D9340-C32C-4A15-B24A-FAA645A1059B}" dt="2021-12-17T02:05:58.771" v="8738" actId="1032"/>
          <ac:graphicFrameMkLst>
            <pc:docMk/>
            <pc:sldMk cId="3259356868" sldId="257"/>
            <ac:graphicFrameMk id="9" creationId="{CEE8E91E-4305-446C-ACBD-12566A6E6104}"/>
          </ac:graphicFrameMkLst>
        </pc:graphicFrameChg>
        <pc:graphicFrameChg chg="add mod modGraphic">
          <ac:chgData name="Sam Scovronski" userId="5dc615131f146f50" providerId="LiveId" clId="{D56D9340-C32C-4A15-B24A-FAA645A1059B}" dt="2021-12-17T02:24:17.331" v="9133" actId="14100"/>
          <ac:graphicFrameMkLst>
            <pc:docMk/>
            <pc:sldMk cId="3259356868" sldId="257"/>
            <ac:graphicFrameMk id="10" creationId="{7E57783C-B626-4CC1-9D7D-5FC9E3DB9257}"/>
          </ac:graphicFrameMkLst>
        </pc:graphicFrameChg>
        <pc:picChg chg="add del mod">
          <ac:chgData name="Sam Scovronski" userId="5dc615131f146f50" providerId="LiveId" clId="{D56D9340-C32C-4A15-B24A-FAA645A1059B}" dt="2021-12-17T02:21:31.768" v="9085" actId="478"/>
          <ac:picMkLst>
            <pc:docMk/>
            <pc:sldMk cId="3259356868" sldId="257"/>
            <ac:picMk id="8" creationId="{52A210C0-3FAA-413B-AB6A-01E3A174A9C6}"/>
          </ac:picMkLst>
        </pc:picChg>
        <pc:picChg chg="add del mod">
          <ac:chgData name="Sam Scovronski" userId="5dc615131f146f50" providerId="LiveId" clId="{D56D9340-C32C-4A15-B24A-FAA645A1059B}" dt="2021-12-17T02:21:51.150" v="9087" actId="478"/>
          <ac:picMkLst>
            <pc:docMk/>
            <pc:sldMk cId="3259356868" sldId="257"/>
            <ac:picMk id="15" creationId="{2235A900-1EDA-43C3-9A14-F6C6D6375565}"/>
          </ac:picMkLst>
        </pc:picChg>
        <pc:picChg chg="add mod ord">
          <ac:chgData name="Sam Scovronski" userId="5dc615131f146f50" providerId="LiveId" clId="{D56D9340-C32C-4A15-B24A-FAA645A1059B}" dt="2021-12-17T02:23:56.738" v="9130" actId="29295"/>
          <ac:picMkLst>
            <pc:docMk/>
            <pc:sldMk cId="3259356868" sldId="257"/>
            <ac:picMk id="17" creationId="{71406FA1-F082-43D6-B24E-1AF93B456080}"/>
          </ac:picMkLst>
        </pc:picChg>
      </pc:sldChg>
      <pc:sldChg chg="addSp delSp modSp new mod">
        <pc:chgData name="Sam Scovronski" userId="5dc615131f146f50" providerId="LiveId" clId="{D56D9340-C32C-4A15-B24A-FAA645A1059B}" dt="2021-12-17T02:41:52.331" v="9629" actId="1076"/>
        <pc:sldMkLst>
          <pc:docMk/>
          <pc:sldMk cId="1685202566" sldId="258"/>
        </pc:sldMkLst>
        <pc:spChg chg="mod">
          <ac:chgData name="Sam Scovronski" userId="5dc615131f146f50" providerId="LiveId" clId="{D56D9340-C32C-4A15-B24A-FAA645A1059B}" dt="2021-12-17T02:40:22.885" v="9611" actId="20577"/>
          <ac:spMkLst>
            <pc:docMk/>
            <pc:sldMk cId="1685202566" sldId="258"/>
            <ac:spMk id="2" creationId="{D024AC54-8B73-4442-A3DF-05E6D268D74C}"/>
          </ac:spMkLst>
        </pc:spChg>
        <pc:spChg chg="mod">
          <ac:chgData name="Sam Scovronski" userId="5dc615131f146f50" providerId="LiveId" clId="{D56D9340-C32C-4A15-B24A-FAA645A1059B}" dt="2021-12-17T02:40:19.932" v="9610" actId="14100"/>
          <ac:spMkLst>
            <pc:docMk/>
            <pc:sldMk cId="1685202566" sldId="258"/>
            <ac:spMk id="3" creationId="{98D3E7DE-47BE-4999-8875-214D073A7541}"/>
          </ac:spMkLst>
        </pc:spChg>
        <pc:spChg chg="del">
          <ac:chgData name="Sam Scovronski" userId="5dc615131f146f50" providerId="LiveId" clId="{D56D9340-C32C-4A15-B24A-FAA645A1059B}" dt="2021-12-08T23:08:45.583" v="1265" actId="478"/>
          <ac:spMkLst>
            <pc:docMk/>
            <pc:sldMk cId="1685202566" sldId="258"/>
            <ac:spMk id="4" creationId="{89831A9D-08DA-4D13-9D17-587ED4AF397F}"/>
          </ac:spMkLst>
        </pc:spChg>
        <pc:spChg chg="add del mod">
          <ac:chgData name="Sam Scovronski" userId="5dc615131f146f50" providerId="LiveId" clId="{D56D9340-C32C-4A15-B24A-FAA645A1059B}" dt="2021-12-17T02:34:48.334" v="9520" actId="478"/>
          <ac:spMkLst>
            <pc:docMk/>
            <pc:sldMk cId="1685202566" sldId="258"/>
            <ac:spMk id="5" creationId="{46CD1DE4-268C-4A67-9FF3-D875C248CEEF}"/>
          </ac:spMkLst>
        </pc:spChg>
        <pc:spChg chg="add mod">
          <ac:chgData name="Sam Scovronski" userId="5dc615131f146f50" providerId="LiveId" clId="{D56D9340-C32C-4A15-B24A-FAA645A1059B}" dt="2021-12-17T02:36:48.238" v="9587" actId="1076"/>
          <ac:spMkLst>
            <pc:docMk/>
            <pc:sldMk cId="1685202566" sldId="258"/>
            <ac:spMk id="10" creationId="{D7B63521-7A29-494B-AFBE-47F0C14C93BF}"/>
          </ac:spMkLst>
        </pc:spChg>
        <pc:picChg chg="add del mod">
          <ac:chgData name="Sam Scovronski" userId="5dc615131f146f50" providerId="LiveId" clId="{D56D9340-C32C-4A15-B24A-FAA645A1059B}" dt="2021-12-15T00:39:11.016" v="1491" actId="21"/>
          <ac:picMkLst>
            <pc:docMk/>
            <pc:sldMk cId="1685202566" sldId="258"/>
            <ac:picMk id="1026" creationId="{42133EC8-4D23-47E7-92AF-D81395083001}"/>
          </ac:picMkLst>
        </pc:picChg>
        <pc:picChg chg="add del mod">
          <ac:chgData name="Sam Scovronski" userId="5dc615131f146f50" providerId="LiveId" clId="{D56D9340-C32C-4A15-B24A-FAA645A1059B}" dt="2021-12-15T00:37:53.433" v="1425" actId="21"/>
          <ac:picMkLst>
            <pc:docMk/>
            <pc:sldMk cId="1685202566" sldId="258"/>
            <ac:picMk id="1028" creationId="{1AF42098-9FE0-4931-BA12-6ED09F526939}"/>
          </ac:picMkLst>
        </pc:picChg>
        <pc:picChg chg="add mod">
          <ac:chgData name="Sam Scovronski" userId="5dc615131f146f50" providerId="LiveId" clId="{D56D9340-C32C-4A15-B24A-FAA645A1059B}" dt="2021-12-17T02:41:40.021" v="9622" actId="1076"/>
          <ac:picMkLst>
            <pc:docMk/>
            <pc:sldMk cId="1685202566" sldId="258"/>
            <ac:picMk id="1030" creationId="{2DBA8071-2579-42F0-A9FD-BA73E5F43787}"/>
          </ac:picMkLst>
        </pc:picChg>
        <pc:picChg chg="add del mod">
          <ac:chgData name="Sam Scovronski" userId="5dc615131f146f50" providerId="LiveId" clId="{D56D9340-C32C-4A15-B24A-FAA645A1059B}" dt="2021-12-17T02:35:30.228" v="9527"/>
          <ac:picMkLst>
            <pc:docMk/>
            <pc:sldMk cId="1685202566" sldId="258"/>
            <ac:picMk id="1032" creationId="{DDCD5C23-1CCB-4ADA-813E-93A7B138C4DD}"/>
          </ac:picMkLst>
        </pc:picChg>
        <pc:picChg chg="add mod">
          <ac:chgData name="Sam Scovronski" userId="5dc615131f146f50" providerId="LiveId" clId="{D56D9340-C32C-4A15-B24A-FAA645A1059B}" dt="2021-12-17T02:41:38.646" v="9621" actId="1076"/>
          <ac:picMkLst>
            <pc:docMk/>
            <pc:sldMk cId="1685202566" sldId="258"/>
            <ac:picMk id="1034" creationId="{1E5A79F2-2D47-4ADF-9585-168D57D7DB80}"/>
          </ac:picMkLst>
        </pc:picChg>
        <pc:picChg chg="add del mod">
          <ac:chgData name="Sam Scovronski" userId="5dc615131f146f50" providerId="LiveId" clId="{D56D9340-C32C-4A15-B24A-FAA645A1059B}" dt="2021-12-17T02:37:52.111" v="9591" actId="478"/>
          <ac:picMkLst>
            <pc:docMk/>
            <pc:sldMk cId="1685202566" sldId="258"/>
            <ac:picMk id="1036" creationId="{A0FE9F8D-039F-4828-BD8E-0A24E8D2D8C8}"/>
          </ac:picMkLst>
        </pc:picChg>
        <pc:picChg chg="add mod">
          <ac:chgData name="Sam Scovronski" userId="5dc615131f146f50" providerId="LiveId" clId="{D56D9340-C32C-4A15-B24A-FAA645A1059B}" dt="2021-12-17T02:41:48.323" v="9627" actId="1076"/>
          <ac:picMkLst>
            <pc:docMk/>
            <pc:sldMk cId="1685202566" sldId="258"/>
            <ac:picMk id="1038" creationId="{AF5C48FE-A6EB-48F3-9802-050B1BEE3EA7}"/>
          </ac:picMkLst>
        </pc:picChg>
        <pc:picChg chg="add mod">
          <ac:chgData name="Sam Scovronski" userId="5dc615131f146f50" providerId="LiveId" clId="{D56D9340-C32C-4A15-B24A-FAA645A1059B}" dt="2021-12-17T02:41:47.059" v="9626" actId="14100"/>
          <ac:picMkLst>
            <pc:docMk/>
            <pc:sldMk cId="1685202566" sldId="258"/>
            <ac:picMk id="1040" creationId="{A74F649E-0819-4DF7-886D-B24AB3D378BF}"/>
          </ac:picMkLst>
        </pc:picChg>
        <pc:picChg chg="add mod">
          <ac:chgData name="Sam Scovronski" userId="5dc615131f146f50" providerId="LiveId" clId="{D56D9340-C32C-4A15-B24A-FAA645A1059B}" dt="2021-12-17T02:41:52.331" v="9629" actId="1076"/>
          <ac:picMkLst>
            <pc:docMk/>
            <pc:sldMk cId="1685202566" sldId="258"/>
            <ac:picMk id="1042" creationId="{B8F69166-C83B-4200-96E0-A6BFA24748D3}"/>
          </ac:picMkLst>
        </pc:picChg>
        <pc:picChg chg="add mod">
          <ac:chgData name="Sam Scovronski" userId="5dc615131f146f50" providerId="LiveId" clId="{D56D9340-C32C-4A15-B24A-FAA645A1059B}" dt="2021-12-17T02:41:37.217" v="9620" actId="1076"/>
          <ac:picMkLst>
            <pc:docMk/>
            <pc:sldMk cId="1685202566" sldId="258"/>
            <ac:picMk id="1044" creationId="{A7E465DE-4FE8-4571-988F-CDC92BCC05F8}"/>
          </ac:picMkLst>
        </pc:picChg>
      </pc:sldChg>
      <pc:sldChg chg="addSp delSp modSp new mod">
        <pc:chgData name="Sam Scovronski" userId="5dc615131f146f50" providerId="LiveId" clId="{D56D9340-C32C-4A15-B24A-FAA645A1059B}" dt="2021-12-16T01:42:38.772" v="4459" actId="1076"/>
        <pc:sldMkLst>
          <pc:docMk/>
          <pc:sldMk cId="3939787850" sldId="259"/>
        </pc:sldMkLst>
        <pc:spChg chg="mod">
          <ac:chgData name="Sam Scovronski" userId="5dc615131f146f50" providerId="LiveId" clId="{D56D9340-C32C-4A15-B24A-FAA645A1059B}" dt="2021-12-15T00:35:01.372" v="1420" actId="14100"/>
          <ac:spMkLst>
            <pc:docMk/>
            <pc:sldMk cId="3939787850" sldId="259"/>
            <ac:spMk id="2" creationId="{A4568DA9-B485-4CA6-9217-06E0411D5460}"/>
          </ac:spMkLst>
        </pc:spChg>
        <pc:spChg chg="del">
          <ac:chgData name="Sam Scovronski" userId="5dc615131f146f50" providerId="LiveId" clId="{D56D9340-C32C-4A15-B24A-FAA645A1059B}" dt="2021-12-15T00:38:00.277" v="1427" actId="478"/>
          <ac:spMkLst>
            <pc:docMk/>
            <pc:sldMk cId="3939787850" sldId="259"/>
            <ac:spMk id="3" creationId="{5BDC13E1-FEAA-4C7C-A3F2-C3B22BE21A8D}"/>
          </ac:spMkLst>
        </pc:spChg>
        <pc:spChg chg="del">
          <ac:chgData name="Sam Scovronski" userId="5dc615131f146f50" providerId="LiveId" clId="{D56D9340-C32C-4A15-B24A-FAA645A1059B}" dt="2021-12-15T00:38:04.368" v="1428" actId="478"/>
          <ac:spMkLst>
            <pc:docMk/>
            <pc:sldMk cId="3939787850" sldId="259"/>
            <ac:spMk id="4" creationId="{2D21F89F-DED3-4E64-8B6E-C4D9038D9FAE}"/>
          </ac:spMkLst>
        </pc:spChg>
        <pc:spChg chg="add mod">
          <ac:chgData name="Sam Scovronski" userId="5dc615131f146f50" providerId="LiveId" clId="{D56D9340-C32C-4A15-B24A-FAA645A1059B}" dt="2021-12-16T01:42:25.195" v="4456" actId="1076"/>
          <ac:spMkLst>
            <pc:docMk/>
            <pc:sldMk cId="3939787850" sldId="259"/>
            <ac:spMk id="7" creationId="{22B483EE-468D-48FD-A702-C9CCE65F13DA}"/>
          </ac:spMkLst>
        </pc:spChg>
        <pc:spChg chg="add del mod">
          <ac:chgData name="Sam Scovronski" userId="5dc615131f146f50" providerId="LiveId" clId="{D56D9340-C32C-4A15-B24A-FAA645A1059B}" dt="2021-12-15T00:50:14.614" v="1591"/>
          <ac:spMkLst>
            <pc:docMk/>
            <pc:sldMk cId="3939787850" sldId="259"/>
            <ac:spMk id="8" creationId="{7B2CB916-DCFA-42A0-833C-D57F8935A839}"/>
          </ac:spMkLst>
        </pc:spChg>
        <pc:spChg chg="add mod">
          <ac:chgData name="Sam Scovronski" userId="5dc615131f146f50" providerId="LiveId" clId="{D56D9340-C32C-4A15-B24A-FAA645A1059B}" dt="2021-12-16T01:42:31.190" v="4458" actId="1076"/>
          <ac:spMkLst>
            <pc:docMk/>
            <pc:sldMk cId="3939787850" sldId="259"/>
            <ac:spMk id="9" creationId="{7EF3E80C-AE9A-4F24-A18A-E5184FDA19E8}"/>
          </ac:spMkLst>
        </pc:spChg>
        <pc:spChg chg="add mod">
          <ac:chgData name="Sam Scovronski" userId="5dc615131f146f50" providerId="LiveId" clId="{D56D9340-C32C-4A15-B24A-FAA645A1059B}" dt="2021-12-16T01:42:27.194" v="4457" actId="1076"/>
          <ac:spMkLst>
            <pc:docMk/>
            <pc:sldMk cId="3939787850" sldId="259"/>
            <ac:spMk id="11" creationId="{222F4414-6170-4F4E-9EF4-AEF071B50034}"/>
          </ac:spMkLst>
        </pc:spChg>
        <pc:picChg chg="add del mod">
          <ac:chgData name="Sam Scovronski" userId="5dc615131f146f50" providerId="LiveId" clId="{D56D9340-C32C-4A15-B24A-FAA645A1059B}" dt="2021-12-15T00:39:25.597" v="1494" actId="21"/>
          <ac:picMkLst>
            <pc:docMk/>
            <pc:sldMk cId="3939787850" sldId="259"/>
            <ac:picMk id="5" creationId="{4B4A84EC-FFE9-4EC2-8B8F-3B0A7D3112F2}"/>
          </ac:picMkLst>
        </pc:picChg>
        <pc:picChg chg="add mod">
          <ac:chgData name="Sam Scovronski" userId="5dc615131f146f50" providerId="LiveId" clId="{D56D9340-C32C-4A15-B24A-FAA645A1059B}" dt="2021-12-16T01:42:38.772" v="4459" actId="1076"/>
          <ac:picMkLst>
            <pc:docMk/>
            <pc:sldMk cId="3939787850" sldId="259"/>
            <ac:picMk id="6" creationId="{52BD2705-D251-4C40-AFD9-59370AD12A5A}"/>
          </ac:picMkLst>
        </pc:picChg>
      </pc:sldChg>
      <pc:sldChg chg="addSp delSp modSp new mod">
        <pc:chgData name="Sam Scovronski" userId="5dc615131f146f50" providerId="LiveId" clId="{D56D9340-C32C-4A15-B24A-FAA645A1059B}" dt="2021-12-15T01:24:02.175" v="2419" actId="1076"/>
        <pc:sldMkLst>
          <pc:docMk/>
          <pc:sldMk cId="3200854838" sldId="260"/>
        </pc:sldMkLst>
        <pc:spChg chg="mod">
          <ac:chgData name="Sam Scovronski" userId="5dc615131f146f50" providerId="LiveId" clId="{D56D9340-C32C-4A15-B24A-FAA645A1059B}" dt="2021-12-15T01:23:43.070" v="2418" actId="20577"/>
          <ac:spMkLst>
            <pc:docMk/>
            <pc:sldMk cId="3200854838" sldId="260"/>
            <ac:spMk id="2" creationId="{5F8B600C-42CC-4C89-AE98-34552F47A378}"/>
          </ac:spMkLst>
        </pc:spChg>
        <pc:spChg chg="mod">
          <ac:chgData name="Sam Scovronski" userId="5dc615131f146f50" providerId="LiveId" clId="{D56D9340-C32C-4A15-B24A-FAA645A1059B}" dt="2021-12-15T01:24:02.175" v="2419" actId="1076"/>
          <ac:spMkLst>
            <pc:docMk/>
            <pc:sldMk cId="3200854838" sldId="260"/>
            <ac:spMk id="3" creationId="{3A1DDC22-41D7-4EF3-A766-D9185C291AA5}"/>
          </ac:spMkLst>
        </pc:spChg>
        <pc:spChg chg="del">
          <ac:chgData name="Sam Scovronski" userId="5dc615131f146f50" providerId="LiveId" clId="{D56D9340-C32C-4A15-B24A-FAA645A1059B}" dt="2021-12-15T01:18:33.513" v="2372" actId="478"/>
          <ac:spMkLst>
            <pc:docMk/>
            <pc:sldMk cId="3200854838" sldId="260"/>
            <ac:spMk id="4" creationId="{68729C26-4CC1-4661-9571-7D164CB922EA}"/>
          </ac:spMkLst>
        </pc:spChg>
        <pc:spChg chg="add mod">
          <ac:chgData name="Sam Scovronski" userId="5dc615131f146f50" providerId="LiveId" clId="{D56D9340-C32C-4A15-B24A-FAA645A1059B}" dt="2021-12-15T01:21:44.675" v="2395" actId="1076"/>
          <ac:spMkLst>
            <pc:docMk/>
            <pc:sldMk cId="3200854838" sldId="260"/>
            <ac:spMk id="6" creationId="{50B312E0-CE65-440B-B32B-FA93B421D0D7}"/>
          </ac:spMkLst>
        </pc:spChg>
        <pc:picChg chg="add mod">
          <ac:chgData name="Sam Scovronski" userId="5dc615131f146f50" providerId="LiveId" clId="{D56D9340-C32C-4A15-B24A-FAA645A1059B}" dt="2021-12-15T01:21:04.458" v="2384" actId="1076"/>
          <ac:picMkLst>
            <pc:docMk/>
            <pc:sldMk cId="3200854838" sldId="260"/>
            <ac:picMk id="2050" creationId="{3A004B73-516B-484A-B475-A477DBB408E5}"/>
          </ac:picMkLst>
        </pc:picChg>
        <pc:picChg chg="add mod">
          <ac:chgData name="Sam Scovronski" userId="5dc615131f146f50" providerId="LiveId" clId="{D56D9340-C32C-4A15-B24A-FAA645A1059B}" dt="2021-12-15T01:23:19.176" v="2398" actId="1076"/>
          <ac:picMkLst>
            <pc:docMk/>
            <pc:sldMk cId="3200854838" sldId="260"/>
            <ac:picMk id="2052" creationId="{44415BB5-3BA0-47A3-9DCE-59B89C108E3C}"/>
          </ac:picMkLst>
        </pc:picChg>
      </pc:sldChg>
      <pc:sldChg chg="addSp delSp modSp new mod setBg">
        <pc:chgData name="Sam Scovronski" userId="5dc615131f146f50" providerId="LiveId" clId="{D56D9340-C32C-4A15-B24A-FAA645A1059B}" dt="2021-12-16T02:19:43.859" v="5121" actId="26606"/>
        <pc:sldMkLst>
          <pc:docMk/>
          <pc:sldMk cId="211716848" sldId="261"/>
        </pc:sldMkLst>
        <pc:spChg chg="mod">
          <ac:chgData name="Sam Scovronski" userId="5dc615131f146f50" providerId="LiveId" clId="{D56D9340-C32C-4A15-B24A-FAA645A1059B}" dt="2021-12-15T01:42:43.768" v="3027" actId="1076"/>
          <ac:spMkLst>
            <pc:docMk/>
            <pc:sldMk cId="211716848" sldId="261"/>
            <ac:spMk id="2" creationId="{8EAA0000-6449-451B-9236-A5305864F35A}"/>
          </ac:spMkLst>
        </pc:spChg>
        <pc:spChg chg="del mod ord">
          <ac:chgData name="Sam Scovronski" userId="5dc615131f146f50" providerId="LiveId" clId="{D56D9340-C32C-4A15-B24A-FAA645A1059B}" dt="2021-12-16T02:19:43.859" v="5121" actId="26606"/>
          <ac:spMkLst>
            <pc:docMk/>
            <pc:sldMk cId="211716848" sldId="261"/>
            <ac:spMk id="3" creationId="{8F44E93A-DA2A-4A43-A57B-06FCF874322E}"/>
          </ac:spMkLst>
        </pc:spChg>
        <pc:spChg chg="del">
          <ac:chgData name="Sam Scovronski" userId="5dc615131f146f50" providerId="LiveId" clId="{D56D9340-C32C-4A15-B24A-FAA645A1059B}" dt="2021-12-15T01:24:44.884" v="2430" actId="478"/>
          <ac:spMkLst>
            <pc:docMk/>
            <pc:sldMk cId="211716848" sldId="261"/>
            <ac:spMk id="4" creationId="{35526C94-DDF7-41ED-9CDE-907593F65AA9}"/>
          </ac:spMkLst>
        </pc:spChg>
        <pc:spChg chg="add del">
          <ac:chgData name="Sam Scovronski" userId="5dc615131f146f50" providerId="LiveId" clId="{D56D9340-C32C-4A15-B24A-FAA645A1059B}" dt="2021-12-15T01:35:22.418" v="2628" actId="26606"/>
          <ac:spMkLst>
            <pc:docMk/>
            <pc:sldMk cId="211716848" sldId="261"/>
            <ac:spMk id="19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22.418" v="2628" actId="26606"/>
          <ac:spMkLst>
            <pc:docMk/>
            <pc:sldMk cId="211716848" sldId="261"/>
            <ac:spMk id="21" creationId="{81C8C0F4-5C44-4C3F-B321-5CB3E2BABC2C}"/>
          </ac:spMkLst>
        </pc:spChg>
        <pc:spChg chg="add del">
          <ac:chgData name="Sam Scovronski" userId="5dc615131f146f50" providerId="LiveId" clId="{D56D9340-C32C-4A15-B24A-FAA645A1059B}" dt="2021-12-15T01:35:22.418" v="2628" actId="26606"/>
          <ac:spMkLst>
            <pc:docMk/>
            <pc:sldMk cId="211716848" sldId="261"/>
            <ac:spMk id="28" creationId="{837F2C8F-CC11-4A18-AA7E-AE8C022CDCC8}"/>
          </ac:spMkLst>
        </pc:spChg>
        <pc:spChg chg="add del">
          <ac:chgData name="Sam Scovronski" userId="5dc615131f146f50" providerId="LiveId" clId="{D56D9340-C32C-4A15-B24A-FAA645A1059B}" dt="2021-12-15T01:35:34.015" v="2634" actId="26606"/>
          <ac:spMkLst>
            <pc:docMk/>
            <pc:sldMk cId="211716848" sldId="261"/>
            <ac:spMk id="35" creationId="{9D8267F7-1115-4F9A-BEF5-BB6664BCF0DB}"/>
          </ac:spMkLst>
        </pc:spChg>
        <pc:spChg chg="add del">
          <ac:chgData name="Sam Scovronski" userId="5dc615131f146f50" providerId="LiveId" clId="{D56D9340-C32C-4A15-B24A-FAA645A1059B}" dt="2021-12-15T01:35:25.139" v="2630" actId="26606"/>
          <ac:spMkLst>
            <pc:docMk/>
            <pc:sldMk cId="211716848" sldId="261"/>
            <ac:spMk id="37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25.139" v="2630" actId="26606"/>
          <ac:spMkLst>
            <pc:docMk/>
            <pc:sldMk cId="211716848" sldId="261"/>
            <ac:spMk id="38" creationId="{81C8C0F4-5C44-4C3F-B321-5CB3E2BABC2C}"/>
          </ac:spMkLst>
        </pc:spChg>
        <pc:spChg chg="add del">
          <ac:chgData name="Sam Scovronski" userId="5dc615131f146f50" providerId="LiveId" clId="{D56D9340-C32C-4A15-B24A-FAA645A1059B}" dt="2021-12-15T01:35:25.139" v="2630" actId="26606"/>
          <ac:spMkLst>
            <pc:docMk/>
            <pc:sldMk cId="211716848" sldId="261"/>
            <ac:spMk id="43" creationId="{837F2C8F-CC11-4A18-AA7E-AE8C022CDCC8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46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47" creationId="{853E39E6-2A74-404E-B4BC-EEC89C01B766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54" creationId="{DC05F582-AA63-4A8C-915E-66057E4BEEA9}"/>
          </ac:spMkLst>
        </pc:spChg>
        <pc:spChg chg="add del">
          <ac:chgData name="Sam Scovronski" userId="5dc615131f146f50" providerId="LiveId" clId="{D56D9340-C32C-4A15-B24A-FAA645A1059B}" dt="2021-12-15T01:35:27.493" v="2632" actId="26606"/>
          <ac:spMkLst>
            <pc:docMk/>
            <pc:sldMk cId="211716848" sldId="261"/>
            <ac:spMk id="55" creationId="{2D253D93-3319-4E06-B75F-009AE70FCBCA}"/>
          </ac:spMkLst>
        </pc:spChg>
        <pc:spChg chg="add del">
          <ac:chgData name="Sam Scovronski" userId="5dc615131f146f50" providerId="LiveId" clId="{D56D9340-C32C-4A15-B24A-FAA645A1059B}" dt="2021-12-15T01:35:34.015" v="2634" actId="26606"/>
          <ac:spMkLst>
            <pc:docMk/>
            <pc:sldMk cId="211716848" sldId="261"/>
            <ac:spMk id="64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34.015" v="2634" actId="26606"/>
          <ac:spMkLst>
            <pc:docMk/>
            <pc:sldMk cId="211716848" sldId="261"/>
            <ac:spMk id="65" creationId="{7D2FD795-8DF5-44F0-8664-4D8F626DD85A}"/>
          </ac:spMkLst>
        </pc:spChg>
        <pc:spChg chg="add del">
          <ac:chgData name="Sam Scovronski" userId="5dc615131f146f50" providerId="LiveId" clId="{D56D9340-C32C-4A15-B24A-FAA645A1059B}" dt="2021-12-15T01:35:38.630" v="2636" actId="26606"/>
          <ac:spMkLst>
            <pc:docMk/>
            <pc:sldMk cId="211716848" sldId="261"/>
            <ac:spMk id="75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38.630" v="2636" actId="26606"/>
          <ac:spMkLst>
            <pc:docMk/>
            <pc:sldMk cId="211716848" sldId="261"/>
            <ac:spMk id="76" creationId="{A37F6730-8F76-4239-8CBA-B914B02A75AB}"/>
          </ac:spMkLst>
        </pc:spChg>
        <pc:spChg chg="add del">
          <ac:chgData name="Sam Scovronski" userId="5dc615131f146f50" providerId="LiveId" clId="{D56D9340-C32C-4A15-B24A-FAA645A1059B}" dt="2021-12-15T01:35:38.630" v="2636" actId="26606"/>
          <ac:spMkLst>
            <pc:docMk/>
            <pc:sldMk cId="211716848" sldId="261"/>
            <ac:spMk id="83" creationId="{71967F12-B0C4-4D31-8D63-89945DCD29D0}"/>
          </ac:spMkLst>
        </pc:spChg>
        <pc:spChg chg="add del">
          <ac:chgData name="Sam Scovronski" userId="5dc615131f146f50" providerId="LiveId" clId="{D56D9340-C32C-4A15-B24A-FAA645A1059B}" dt="2021-12-15T01:35:43.695" v="2638" actId="26606"/>
          <ac:spMkLst>
            <pc:docMk/>
            <pc:sldMk cId="211716848" sldId="261"/>
            <ac:spMk id="92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43.695" v="2638" actId="26606"/>
          <ac:spMkLst>
            <pc:docMk/>
            <pc:sldMk cId="211716848" sldId="261"/>
            <ac:spMk id="93" creationId="{81C8C0F4-5C44-4C3F-B321-5CB3E2BABC2C}"/>
          </ac:spMkLst>
        </pc:spChg>
        <pc:spChg chg="add del">
          <ac:chgData name="Sam Scovronski" userId="5dc615131f146f50" providerId="LiveId" clId="{D56D9340-C32C-4A15-B24A-FAA645A1059B}" dt="2021-12-15T01:35:43.695" v="2638" actId="26606"/>
          <ac:spMkLst>
            <pc:docMk/>
            <pc:sldMk cId="211716848" sldId="261"/>
            <ac:spMk id="98" creationId="{837F2C8F-CC11-4A18-AA7E-AE8C022CDCC8}"/>
          </ac:spMkLst>
        </pc:spChg>
        <pc:spChg chg="add del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01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02" creationId="{7D2FD795-8DF5-44F0-8664-4D8F626DD85A}"/>
          </ac:spMkLst>
        </pc:spChg>
        <pc:spChg chg="add del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06" creationId="{9D8267F7-1115-4F9A-BEF5-BB6664BCF0DB}"/>
          </ac:spMkLst>
        </pc:spChg>
        <pc:spChg chg="add del">
          <ac:chgData name="Sam Scovronski" userId="5dc615131f146f50" providerId="LiveId" clId="{D56D9340-C32C-4A15-B24A-FAA645A1059B}" dt="2021-12-15T01:35:59.678" v="2643" actId="26606"/>
          <ac:spMkLst>
            <pc:docMk/>
            <pc:sldMk cId="211716848" sldId="261"/>
            <ac:spMk id="120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5:59.678" v="2643" actId="26606"/>
          <ac:spMkLst>
            <pc:docMk/>
            <pc:sldMk cId="211716848" sldId="261"/>
            <ac:spMk id="122" creationId="{7D2FD795-8DF5-44F0-8664-4D8F626DD85A}"/>
          </ac:spMkLst>
        </pc:spChg>
        <pc:spChg chg="add del">
          <ac:chgData name="Sam Scovronski" userId="5dc615131f146f50" providerId="LiveId" clId="{D56D9340-C32C-4A15-B24A-FAA645A1059B}" dt="2021-12-15T01:35:59.678" v="2643" actId="26606"/>
          <ac:spMkLst>
            <pc:docMk/>
            <pc:sldMk cId="211716848" sldId="261"/>
            <ac:spMk id="136" creationId="{9D8267F7-1115-4F9A-BEF5-BB6664BCF0DB}"/>
          </ac:spMkLst>
        </pc:spChg>
        <pc:spChg chg="add del">
          <ac:chgData name="Sam Scovronski" userId="5dc615131f146f50" providerId="LiveId" clId="{D56D9340-C32C-4A15-B24A-FAA645A1059B}" dt="2021-12-15T01:36:02.883" v="2645" actId="26606"/>
          <ac:spMkLst>
            <pc:docMk/>
            <pc:sldMk cId="211716848" sldId="261"/>
            <ac:spMk id="145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5T01:36:02.883" v="2645" actId="26606"/>
          <ac:spMkLst>
            <pc:docMk/>
            <pc:sldMk cId="211716848" sldId="261"/>
            <ac:spMk id="154" creationId="{DC05F582-AA63-4A8C-915E-66057E4BEEA9}"/>
          </ac:spMkLst>
        </pc:spChg>
        <pc:spChg chg="add mod">
          <ac:chgData name="Sam Scovronski" userId="5dc615131f146f50" providerId="LiveId" clId="{D56D9340-C32C-4A15-B24A-FAA645A1059B}" dt="2021-12-15T01:41:51.576" v="2956" actId="1076"/>
          <ac:spMkLst>
            <pc:docMk/>
            <pc:sldMk cId="211716848" sldId="261"/>
            <ac:spMk id="155" creationId="{10D5E9BC-03B4-480C-B62F-C6D76E25D3B3}"/>
          </ac:spMkLst>
        </pc:spChg>
        <pc:spChg chg="add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57" creationId="{D8D85657-6A77-4466-887F-EE948B9CD2B2}"/>
          </ac:spMkLst>
        </pc:spChg>
        <pc:spChg chg="add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58" creationId="{7D2FD795-8DF5-44F0-8664-4D8F626DD85A}"/>
          </ac:spMkLst>
        </pc:spChg>
        <pc:spChg chg="add">
          <ac:chgData name="Sam Scovronski" userId="5dc615131f146f50" providerId="LiveId" clId="{D56D9340-C32C-4A15-B24A-FAA645A1059B}" dt="2021-12-15T01:36:02.893" v="2646" actId="26606"/>
          <ac:spMkLst>
            <pc:docMk/>
            <pc:sldMk cId="211716848" sldId="261"/>
            <ac:spMk id="162" creationId="{9D8267F7-1115-4F9A-BEF5-BB6664BCF0DB}"/>
          </ac:spMkLst>
        </pc:spChg>
        <pc:grpChg chg="add del">
          <ac:chgData name="Sam Scovronski" userId="5dc615131f146f50" providerId="LiveId" clId="{D56D9340-C32C-4A15-B24A-FAA645A1059B}" dt="2021-12-15T01:35:22.418" v="2628" actId="26606"/>
          <ac:grpSpMkLst>
            <pc:docMk/>
            <pc:sldMk cId="211716848" sldId="261"/>
            <ac:grpSpMk id="1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22.418" v="2628" actId="26606"/>
          <ac:grpSpMkLst>
            <pc:docMk/>
            <pc:sldMk cId="211716848" sldId="261"/>
            <ac:grpSpMk id="23" creationId="{987A62DB-71D7-497D-BE1C-933ECB515A68}"/>
          </ac:grpSpMkLst>
        </pc:grpChg>
        <pc:grpChg chg="add del">
          <ac:chgData name="Sam Scovronski" userId="5dc615131f146f50" providerId="LiveId" clId="{D56D9340-C32C-4A15-B24A-FAA645A1059B}" dt="2021-12-15T01:35:25.139" v="2630" actId="26606"/>
          <ac:grpSpMkLst>
            <pc:docMk/>
            <pc:sldMk cId="211716848" sldId="261"/>
            <ac:grpSpMk id="3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25.139" v="2630" actId="26606"/>
          <ac:grpSpMkLst>
            <pc:docMk/>
            <pc:sldMk cId="211716848" sldId="261"/>
            <ac:grpSpMk id="39" creationId="{987A62DB-71D7-497D-BE1C-933ECB515A68}"/>
          </ac:grpSpMkLst>
        </pc:grpChg>
        <pc:grpChg chg="add del">
          <ac:chgData name="Sam Scovronski" userId="5dc615131f146f50" providerId="LiveId" clId="{D56D9340-C32C-4A15-B24A-FAA645A1059B}" dt="2021-12-15T01:35:27.493" v="2632" actId="26606"/>
          <ac:grpSpMkLst>
            <pc:docMk/>
            <pc:sldMk cId="211716848" sldId="261"/>
            <ac:grpSpMk id="45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27.493" v="2632" actId="26606"/>
          <ac:grpSpMkLst>
            <pc:docMk/>
            <pc:sldMk cId="211716848" sldId="261"/>
            <ac:grpSpMk id="48" creationId="{30D050C3-946A-4155-B469-3FE5492E6E91}"/>
          </ac:grpSpMkLst>
        </pc:grpChg>
        <pc:grpChg chg="add del">
          <ac:chgData name="Sam Scovronski" userId="5dc615131f146f50" providerId="LiveId" clId="{D56D9340-C32C-4A15-B24A-FAA645A1059B}" dt="2021-12-15T01:35:34.015" v="2634" actId="26606"/>
          <ac:grpSpMkLst>
            <pc:docMk/>
            <pc:sldMk cId="211716848" sldId="261"/>
            <ac:grpSpMk id="57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34.015" v="2634" actId="26606"/>
          <ac:grpSpMkLst>
            <pc:docMk/>
            <pc:sldMk cId="211716848" sldId="261"/>
            <ac:grpSpMk id="66" creationId="{7C6B683D-13FA-4605-8648-01FC9C82FEC8}"/>
          </ac:grpSpMkLst>
        </pc:grpChg>
        <pc:grpChg chg="add del">
          <ac:chgData name="Sam Scovronski" userId="5dc615131f146f50" providerId="LiveId" clId="{D56D9340-C32C-4A15-B24A-FAA645A1059B}" dt="2021-12-15T01:35:38.630" v="2636" actId="26606"/>
          <ac:grpSpMkLst>
            <pc:docMk/>
            <pc:sldMk cId="211716848" sldId="261"/>
            <ac:grpSpMk id="74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38.630" v="2636" actId="26606"/>
          <ac:grpSpMkLst>
            <pc:docMk/>
            <pc:sldMk cId="211716848" sldId="261"/>
            <ac:grpSpMk id="77" creationId="{DE11E5CC-3C1F-4093-97B6-6433FBF9A9C4}"/>
          </ac:grpSpMkLst>
        </pc:grpChg>
        <pc:grpChg chg="add del">
          <ac:chgData name="Sam Scovronski" userId="5dc615131f146f50" providerId="LiveId" clId="{D56D9340-C32C-4A15-B24A-FAA645A1059B}" dt="2021-12-15T01:35:43.695" v="2638" actId="26606"/>
          <ac:grpSpMkLst>
            <pc:docMk/>
            <pc:sldMk cId="211716848" sldId="261"/>
            <ac:grpSpMk id="85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43.695" v="2638" actId="26606"/>
          <ac:grpSpMkLst>
            <pc:docMk/>
            <pc:sldMk cId="211716848" sldId="261"/>
            <ac:grpSpMk id="94" creationId="{987A62DB-71D7-497D-BE1C-933ECB515A68}"/>
          </ac:grpSpMkLst>
        </pc:grpChg>
        <pc:grpChg chg="add del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0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03" creationId="{7C6B683D-13FA-4605-8648-01FC9C82FEC8}"/>
          </ac:grpSpMkLst>
        </pc:grpChg>
        <pc:grpChg chg="add del">
          <ac:chgData name="Sam Scovronski" userId="5dc615131f146f50" providerId="LiveId" clId="{D56D9340-C32C-4A15-B24A-FAA645A1059B}" dt="2021-12-15T01:35:59.678" v="2643" actId="26606"/>
          <ac:grpSpMkLst>
            <pc:docMk/>
            <pc:sldMk cId="211716848" sldId="261"/>
            <ac:grpSpMk id="111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5:59.678" v="2643" actId="26606"/>
          <ac:grpSpMkLst>
            <pc:docMk/>
            <pc:sldMk cId="211716848" sldId="261"/>
            <ac:grpSpMk id="124" creationId="{7C6B683D-13FA-4605-8648-01FC9C82FEC8}"/>
          </ac:grpSpMkLst>
        </pc:grpChg>
        <pc:grpChg chg="add del">
          <ac:chgData name="Sam Scovronski" userId="5dc615131f146f50" providerId="LiveId" clId="{D56D9340-C32C-4A15-B24A-FAA645A1059B}" dt="2021-12-15T01:36:02.883" v="2645" actId="26606"/>
          <ac:grpSpMkLst>
            <pc:docMk/>
            <pc:sldMk cId="211716848" sldId="261"/>
            <ac:grpSpMk id="138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5T01:36:02.883" v="2645" actId="26606"/>
          <ac:grpSpMkLst>
            <pc:docMk/>
            <pc:sldMk cId="211716848" sldId="261"/>
            <ac:grpSpMk id="146" creationId="{30D050C3-946A-4155-B469-3FE5492E6E91}"/>
          </ac:grpSpMkLst>
        </pc:grpChg>
        <pc:grpChg chg="add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56" creationId="{67416F32-9D98-4340-82E8-E90CE00AD2AC}"/>
          </ac:grpSpMkLst>
        </pc:grpChg>
        <pc:grpChg chg="add">
          <ac:chgData name="Sam Scovronski" userId="5dc615131f146f50" providerId="LiveId" clId="{D56D9340-C32C-4A15-B24A-FAA645A1059B}" dt="2021-12-15T01:36:02.893" v="2646" actId="26606"/>
          <ac:grpSpMkLst>
            <pc:docMk/>
            <pc:sldMk cId="211716848" sldId="261"/>
            <ac:grpSpMk id="159" creationId="{7C6B683D-13FA-4605-8648-01FC9C82FEC8}"/>
          </ac:grpSpMkLst>
        </pc:grpChg>
        <pc:graphicFrameChg chg="add">
          <ac:chgData name="Sam Scovronski" userId="5dc615131f146f50" providerId="LiveId" clId="{D56D9340-C32C-4A15-B24A-FAA645A1059B}" dt="2021-12-16T02:19:43.859" v="5121" actId="26606"/>
          <ac:graphicFrameMkLst>
            <pc:docMk/>
            <pc:sldMk cId="211716848" sldId="261"/>
            <ac:graphicFrameMk id="164" creationId="{5706633B-1864-4827-83B6-8A6F6D0DD79C}"/>
          </ac:graphicFrameMkLst>
        </pc:graphicFrameChg>
        <pc:picChg chg="add mod modCrop">
          <ac:chgData name="Sam Scovronski" userId="5dc615131f146f50" providerId="LiveId" clId="{D56D9340-C32C-4A15-B24A-FAA645A1059B}" dt="2021-12-15T01:38:21.272" v="2724" actId="1076"/>
          <ac:picMkLst>
            <pc:docMk/>
            <pc:sldMk cId="211716848" sldId="261"/>
            <ac:picMk id="5" creationId="{847C4BF0-2383-4BB7-8DF7-0F9D6075B5A2}"/>
          </ac:picMkLst>
        </pc:picChg>
      </pc:sldChg>
      <pc:sldChg chg="addSp delSp modSp new mod">
        <pc:chgData name="Sam Scovronski" userId="5dc615131f146f50" providerId="LiveId" clId="{D56D9340-C32C-4A15-B24A-FAA645A1059B}" dt="2021-12-16T01:42:03.003" v="4455" actId="1076"/>
        <pc:sldMkLst>
          <pc:docMk/>
          <pc:sldMk cId="1748954658" sldId="262"/>
        </pc:sldMkLst>
        <pc:spChg chg="add del mod">
          <ac:chgData name="Sam Scovronski" userId="5dc615131f146f50" providerId="LiveId" clId="{D56D9340-C32C-4A15-B24A-FAA645A1059B}" dt="2021-12-15T02:31:14.141" v="4404" actId="478"/>
          <ac:spMkLst>
            <pc:docMk/>
            <pc:sldMk cId="1748954658" sldId="262"/>
            <ac:spMk id="2" creationId="{2C69D816-F3C6-4EB8-94D0-F1FB5674D1F5}"/>
          </ac:spMkLst>
        </pc:spChg>
        <pc:spChg chg="del mod">
          <ac:chgData name="Sam Scovronski" userId="5dc615131f146f50" providerId="LiveId" clId="{D56D9340-C32C-4A15-B24A-FAA645A1059B}" dt="2021-12-15T02:31:16.848" v="4405" actId="478"/>
          <ac:spMkLst>
            <pc:docMk/>
            <pc:sldMk cId="1748954658" sldId="262"/>
            <ac:spMk id="3" creationId="{2E40A9E1-FB85-49EC-B38E-51A4F353B046}"/>
          </ac:spMkLst>
        </pc:spChg>
        <pc:spChg chg="del">
          <ac:chgData name="Sam Scovronski" userId="5dc615131f146f50" providerId="LiveId" clId="{D56D9340-C32C-4A15-B24A-FAA645A1059B}" dt="2021-12-15T01:51:17.451" v="3325" actId="478"/>
          <ac:spMkLst>
            <pc:docMk/>
            <pc:sldMk cId="1748954658" sldId="262"/>
            <ac:spMk id="4" creationId="{97DDF750-7B54-414D-83C2-F2058D20040D}"/>
          </ac:spMkLst>
        </pc:spChg>
        <pc:spChg chg="add del mod">
          <ac:chgData name="Sam Scovronski" userId="5dc615131f146f50" providerId="LiveId" clId="{D56D9340-C32C-4A15-B24A-FAA645A1059B}" dt="2021-12-15T02:32:16.681" v="4418" actId="478"/>
          <ac:spMkLst>
            <pc:docMk/>
            <pc:sldMk cId="1748954658" sldId="262"/>
            <ac:spMk id="5" creationId="{E6F9D7A8-5EF1-494E-BDD1-A0CA93FD81E9}"/>
          </ac:spMkLst>
        </pc:spChg>
        <pc:spChg chg="add del mod">
          <ac:chgData name="Sam Scovronski" userId="5dc615131f146f50" providerId="LiveId" clId="{D56D9340-C32C-4A15-B24A-FAA645A1059B}" dt="2021-12-15T02:32:44.677" v="4426" actId="478"/>
          <ac:spMkLst>
            <pc:docMk/>
            <pc:sldMk cId="1748954658" sldId="262"/>
            <ac:spMk id="6" creationId="{616B736F-FE61-4A18-8E1C-052836DAE8DC}"/>
          </ac:spMkLst>
        </pc:spChg>
        <pc:spChg chg="add mod">
          <ac:chgData name="Sam Scovronski" userId="5dc615131f146f50" providerId="LiveId" clId="{D56D9340-C32C-4A15-B24A-FAA645A1059B}" dt="2021-12-16T01:41:59.914" v="4454" actId="1076"/>
          <ac:spMkLst>
            <pc:docMk/>
            <pc:sldMk cId="1748954658" sldId="262"/>
            <ac:spMk id="7" creationId="{DCBB62A0-8A4F-4861-8723-466D3F839F1D}"/>
          </ac:spMkLst>
        </pc:spChg>
        <pc:spChg chg="add del mod">
          <ac:chgData name="Sam Scovronski" userId="5dc615131f146f50" providerId="LiveId" clId="{D56D9340-C32C-4A15-B24A-FAA645A1059B}" dt="2021-12-15T02:31:33.380" v="4408" actId="478"/>
          <ac:spMkLst>
            <pc:docMk/>
            <pc:sldMk cId="1748954658" sldId="262"/>
            <ac:spMk id="9" creationId="{C425780B-008D-4CF0-B9FB-3AB4E1AF7031}"/>
          </ac:spMkLst>
        </pc:spChg>
        <pc:spChg chg="add del mod">
          <ac:chgData name="Sam Scovronski" userId="5dc615131f146f50" providerId="LiveId" clId="{D56D9340-C32C-4A15-B24A-FAA645A1059B}" dt="2021-12-15T02:31:14.141" v="4404" actId="478"/>
          <ac:spMkLst>
            <pc:docMk/>
            <pc:sldMk cId="1748954658" sldId="262"/>
            <ac:spMk id="12" creationId="{F14A0CF7-4E0D-4E91-8104-927449B6BFFD}"/>
          </ac:spMkLst>
        </pc:spChg>
        <pc:graphicFrameChg chg="add mod modGraphic">
          <ac:chgData name="Sam Scovronski" userId="5dc615131f146f50" providerId="LiveId" clId="{D56D9340-C32C-4A15-B24A-FAA645A1059B}" dt="2021-12-16T01:42:03.003" v="4455" actId="1076"/>
          <ac:graphicFrameMkLst>
            <pc:docMk/>
            <pc:sldMk cId="1748954658" sldId="262"/>
            <ac:graphicFrameMk id="10" creationId="{B6FF5E5A-2DCF-484D-9D05-DC7EE41657AF}"/>
          </ac:graphicFrameMkLst>
        </pc:graphicFrameChg>
      </pc:sldChg>
      <pc:sldChg chg="addSp delSp modSp new mod setBg">
        <pc:chgData name="Sam Scovronski" userId="5dc615131f146f50" providerId="LiveId" clId="{D56D9340-C32C-4A15-B24A-FAA645A1059B}" dt="2021-12-16T02:19:24.377" v="5120" actId="26606"/>
        <pc:sldMkLst>
          <pc:docMk/>
          <pc:sldMk cId="4055263453" sldId="263"/>
        </pc:sldMkLst>
        <pc:spChg chg="mod">
          <ac:chgData name="Sam Scovronski" userId="5dc615131f146f50" providerId="LiveId" clId="{D56D9340-C32C-4A15-B24A-FAA645A1059B}" dt="2021-12-16T02:04:27.288" v="4492" actId="26606"/>
          <ac:spMkLst>
            <pc:docMk/>
            <pc:sldMk cId="4055263453" sldId="263"/>
            <ac:spMk id="2" creationId="{CBA6CBA3-36ED-4014-B98F-E1155EC70648}"/>
          </ac:spMkLst>
        </pc:spChg>
        <pc:spChg chg="add del mod">
          <ac:chgData name="Sam Scovronski" userId="5dc615131f146f50" providerId="LiveId" clId="{D56D9340-C32C-4A15-B24A-FAA645A1059B}" dt="2021-12-16T02:19:24.377" v="5120" actId="26606"/>
          <ac:spMkLst>
            <pc:docMk/>
            <pc:sldMk cId="4055263453" sldId="263"/>
            <ac:spMk id="3" creationId="{0FCA400A-1118-4275-BF2B-DA14AB278A81}"/>
          </ac:spMkLst>
        </pc:spChg>
        <pc:spChg chg="del">
          <ac:chgData name="Sam Scovronski" userId="5dc615131f146f50" providerId="LiveId" clId="{D56D9340-C32C-4A15-B24A-FAA645A1059B}" dt="2021-12-16T02:04:13.858" v="4490"/>
          <ac:spMkLst>
            <pc:docMk/>
            <pc:sldMk cId="4055263453" sldId="263"/>
            <ac:spMk id="4" creationId="{09216A41-1A9D-4963-A8E6-02C33876208C}"/>
          </ac:spMkLst>
        </pc:spChg>
        <pc:spChg chg="add mod">
          <ac:chgData name="Sam Scovronski" userId="5dc615131f146f50" providerId="LiveId" clId="{D56D9340-C32C-4A15-B24A-FAA645A1059B}" dt="2021-12-16T02:05:24.945" v="4528" actId="20577"/>
          <ac:spMkLst>
            <pc:docMk/>
            <pc:sldMk cId="4055263453" sldId="263"/>
            <ac:spMk id="6" creationId="{DF039899-2836-45AB-AEEF-7833D986CAC5}"/>
          </ac:spMkLst>
        </pc:spChg>
        <pc:spChg chg="add del">
          <ac:chgData name="Sam Scovronski" userId="5dc615131f146f50" providerId="LiveId" clId="{D56D9340-C32C-4A15-B24A-FAA645A1059B}" dt="2021-12-16T02:04:27.288" v="4492" actId="26606"/>
          <ac:spMkLst>
            <pc:docMk/>
            <pc:sldMk cId="4055263453" sldId="263"/>
            <ac:spMk id="19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6T02:04:27.288" v="4492" actId="26606"/>
          <ac:spMkLst>
            <pc:docMk/>
            <pc:sldMk cId="4055263453" sldId="263"/>
            <ac:spMk id="21" creationId="{81C8C0F4-5C44-4C3F-B321-5CB3E2BABC2C}"/>
          </ac:spMkLst>
        </pc:spChg>
        <pc:grpChg chg="add del">
          <ac:chgData name="Sam Scovronski" userId="5dc615131f146f50" providerId="LiveId" clId="{D56D9340-C32C-4A15-B24A-FAA645A1059B}" dt="2021-12-16T02:04:27.288" v="4492" actId="26606"/>
          <ac:grpSpMkLst>
            <pc:docMk/>
            <pc:sldMk cId="4055263453" sldId="263"/>
            <ac:grpSpMk id="10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6T02:04:27.288" v="4492" actId="26606"/>
          <ac:grpSpMkLst>
            <pc:docMk/>
            <pc:sldMk cId="4055263453" sldId="263"/>
            <ac:grpSpMk id="23" creationId="{000A5F84-BD20-4A3E-81BA-9F4444101C16}"/>
          </ac:grpSpMkLst>
        </pc:grpChg>
        <pc:graphicFrameChg chg="add del modGraphic">
          <ac:chgData name="Sam Scovronski" userId="5dc615131f146f50" providerId="LiveId" clId="{D56D9340-C32C-4A15-B24A-FAA645A1059B}" dt="2021-12-16T02:19:12.020" v="5117" actId="1032"/>
          <ac:graphicFrameMkLst>
            <pc:docMk/>
            <pc:sldMk cId="4055263453" sldId="263"/>
            <ac:graphicFrameMk id="7" creationId="{D8F8EF4A-145B-4075-BBD5-F0162757234B}"/>
          </ac:graphicFrameMkLst>
        </pc:graphicFrameChg>
        <pc:graphicFrameChg chg="add del">
          <ac:chgData name="Sam Scovronski" userId="5dc615131f146f50" providerId="LiveId" clId="{D56D9340-C32C-4A15-B24A-FAA645A1059B}" dt="2021-12-16T02:16:31.682" v="5103" actId="26606"/>
          <ac:graphicFrameMkLst>
            <pc:docMk/>
            <pc:sldMk cId="4055263453" sldId="263"/>
            <ac:graphicFrameMk id="8" creationId="{58BD41FF-E01A-4B39-804A-82199126E1B5}"/>
          </ac:graphicFrameMkLst>
        </pc:graphicFrameChg>
        <pc:graphicFrameChg chg="add del">
          <ac:chgData name="Sam Scovronski" userId="5dc615131f146f50" providerId="LiveId" clId="{D56D9340-C32C-4A15-B24A-FAA645A1059B}" dt="2021-12-16T02:19:24.359" v="5119" actId="26606"/>
          <ac:graphicFrameMkLst>
            <pc:docMk/>
            <pc:sldMk cId="4055263453" sldId="263"/>
            <ac:graphicFrameMk id="9" creationId="{8146D507-734C-41F9-9F29-6BDCE8C4FEBB}"/>
          </ac:graphicFrameMkLst>
        </pc:graphicFrameChg>
        <pc:graphicFrameChg chg="add del">
          <ac:chgData name="Sam Scovronski" userId="5dc615131f146f50" providerId="LiveId" clId="{D56D9340-C32C-4A15-B24A-FAA645A1059B}" dt="2021-12-16T02:16:33.500" v="5105" actId="26606"/>
          <ac:graphicFrameMkLst>
            <pc:docMk/>
            <pc:sldMk cId="4055263453" sldId="263"/>
            <ac:graphicFrameMk id="11" creationId="{B746A48E-35AC-4216-B4B3-32F68E6C0325}"/>
          </ac:graphicFrameMkLst>
        </pc:graphicFrameChg>
        <pc:graphicFrameChg chg="add">
          <ac:chgData name="Sam Scovronski" userId="5dc615131f146f50" providerId="LiveId" clId="{D56D9340-C32C-4A15-B24A-FAA645A1059B}" dt="2021-12-16T02:19:24.377" v="5120" actId="26606"/>
          <ac:graphicFrameMkLst>
            <pc:docMk/>
            <pc:sldMk cId="4055263453" sldId="263"/>
            <ac:graphicFrameMk id="12" creationId="{56FDB7D0-EACC-467D-8AF6-C7BCE947ACFB}"/>
          </ac:graphicFrameMkLst>
        </pc:graphicFrameChg>
        <pc:graphicFrameChg chg="add del">
          <ac:chgData name="Sam Scovronski" userId="5dc615131f146f50" providerId="LiveId" clId="{D56D9340-C32C-4A15-B24A-FAA645A1059B}" dt="2021-12-16T02:16:41.676" v="5107" actId="26606"/>
          <ac:graphicFrameMkLst>
            <pc:docMk/>
            <pc:sldMk cId="4055263453" sldId="263"/>
            <ac:graphicFrameMk id="13" creationId="{68F81B2D-233D-4A94-9CFB-8337CE6FABCE}"/>
          </ac:graphicFrameMkLst>
        </pc:graphicFrameChg>
        <pc:graphicFrameChg chg="add del">
          <ac:chgData name="Sam Scovronski" userId="5dc615131f146f50" providerId="LiveId" clId="{D56D9340-C32C-4A15-B24A-FAA645A1059B}" dt="2021-12-16T02:16:42.657" v="5109" actId="26606"/>
          <ac:graphicFrameMkLst>
            <pc:docMk/>
            <pc:sldMk cId="4055263453" sldId="263"/>
            <ac:graphicFrameMk id="15" creationId="{B746A48E-35AC-4216-B4B3-32F68E6C0325}"/>
          </ac:graphicFrameMkLst>
        </pc:graphicFrameChg>
        <pc:graphicFrameChg chg="add del">
          <ac:chgData name="Sam Scovronski" userId="5dc615131f146f50" providerId="LiveId" clId="{D56D9340-C32C-4A15-B24A-FAA645A1059B}" dt="2021-12-16T02:18:19.185" v="5111" actId="26606"/>
          <ac:graphicFrameMkLst>
            <pc:docMk/>
            <pc:sldMk cId="4055263453" sldId="263"/>
            <ac:graphicFrameMk id="17" creationId="{82106CDC-CD07-41CE-A79C-D4C06A0BDDC6}"/>
          </ac:graphicFrameMkLst>
        </pc:graphicFrameChg>
        <pc:graphicFrameChg chg="add del">
          <ac:chgData name="Sam Scovronski" userId="5dc615131f146f50" providerId="LiveId" clId="{D56D9340-C32C-4A15-B24A-FAA645A1059B}" dt="2021-12-16T02:18:22.331" v="5113" actId="26606"/>
          <ac:graphicFrameMkLst>
            <pc:docMk/>
            <pc:sldMk cId="4055263453" sldId="263"/>
            <ac:graphicFrameMk id="20" creationId="{58BD41FF-E01A-4B39-804A-82199126E1B5}"/>
          </ac:graphicFrameMkLst>
        </pc:graphicFrameChg>
        <pc:graphicFrameChg chg="add del">
          <ac:chgData name="Sam Scovronski" userId="5dc615131f146f50" providerId="LiveId" clId="{D56D9340-C32C-4A15-B24A-FAA645A1059B}" dt="2021-12-16T02:18:34.302" v="5115" actId="26606"/>
          <ac:graphicFrameMkLst>
            <pc:docMk/>
            <pc:sldMk cId="4055263453" sldId="263"/>
            <ac:graphicFrameMk id="22" creationId="{82106CDC-CD07-41CE-A79C-D4C06A0BDDC6}"/>
          </ac:graphicFrameMkLst>
        </pc:graphicFrameChg>
        <pc:picChg chg="add mod">
          <ac:chgData name="Sam Scovronski" userId="5dc615131f146f50" providerId="LiveId" clId="{D56D9340-C32C-4A15-B24A-FAA645A1059B}" dt="2021-12-16T02:04:59.531" v="4495" actId="1076"/>
          <ac:picMkLst>
            <pc:docMk/>
            <pc:sldMk cId="4055263453" sldId="263"/>
            <ac:picMk id="5" creationId="{0AAF4539-2614-4FF2-9B30-960041684495}"/>
          </ac:picMkLst>
        </pc:picChg>
      </pc:sldChg>
      <pc:sldChg chg="addSp modSp new mod">
        <pc:chgData name="Sam Scovronski" userId="5dc615131f146f50" providerId="LiveId" clId="{D56D9340-C32C-4A15-B24A-FAA645A1059B}" dt="2021-12-17T01:50:32.217" v="8308" actId="20577"/>
        <pc:sldMkLst>
          <pc:docMk/>
          <pc:sldMk cId="1516250144" sldId="264"/>
        </pc:sldMkLst>
        <pc:spChg chg="mod">
          <ac:chgData name="Sam Scovronski" userId="5dc615131f146f50" providerId="LiveId" clId="{D56D9340-C32C-4A15-B24A-FAA645A1059B}" dt="2021-12-16T23:44:30.888" v="5697" actId="313"/>
          <ac:spMkLst>
            <pc:docMk/>
            <pc:sldMk cId="1516250144" sldId="264"/>
            <ac:spMk id="2" creationId="{775AA560-D0A4-4E6A-94D8-EBCFD7E7449B}"/>
          </ac:spMkLst>
        </pc:spChg>
        <pc:spChg chg="mod">
          <ac:chgData name="Sam Scovronski" userId="5dc615131f146f50" providerId="LiveId" clId="{D56D9340-C32C-4A15-B24A-FAA645A1059B}" dt="2021-12-17T01:50:32.217" v="8308" actId="20577"/>
          <ac:spMkLst>
            <pc:docMk/>
            <pc:sldMk cId="1516250144" sldId="264"/>
            <ac:spMk id="3" creationId="{9A3FD750-7C7B-4DB6-8C79-9B38A82C0025}"/>
          </ac:spMkLst>
        </pc:spChg>
        <pc:spChg chg="mod">
          <ac:chgData name="Sam Scovronski" userId="5dc615131f146f50" providerId="LiveId" clId="{D56D9340-C32C-4A15-B24A-FAA645A1059B}" dt="2021-12-17T00:13:49.928" v="6995" actId="20577"/>
          <ac:spMkLst>
            <pc:docMk/>
            <pc:sldMk cId="1516250144" sldId="264"/>
            <ac:spMk id="4" creationId="{238F0EA6-25C0-44BB-BA55-E5735D03CBC7}"/>
          </ac:spMkLst>
        </pc:spChg>
        <pc:spChg chg="add mod">
          <ac:chgData name="Sam Scovronski" userId="5dc615131f146f50" providerId="LiveId" clId="{D56D9340-C32C-4A15-B24A-FAA645A1059B}" dt="2021-12-16T23:44:20.352" v="5696" actId="1076"/>
          <ac:spMkLst>
            <pc:docMk/>
            <pc:sldMk cId="1516250144" sldId="264"/>
            <ac:spMk id="6" creationId="{57F131B3-B867-48D3-BF31-E13DA7808A71}"/>
          </ac:spMkLst>
        </pc:spChg>
        <pc:spChg chg="add mod">
          <ac:chgData name="Sam Scovronski" userId="5dc615131f146f50" providerId="LiveId" clId="{D56D9340-C32C-4A15-B24A-FAA645A1059B}" dt="2021-12-17T00:13:43.121" v="6985" actId="1076"/>
          <ac:spMkLst>
            <pc:docMk/>
            <pc:sldMk cId="1516250144" sldId="264"/>
            <ac:spMk id="7" creationId="{7A2BB63A-69D2-4263-8FB0-EF9AE7D1D5D6}"/>
          </ac:spMkLst>
        </pc:spChg>
      </pc:sldChg>
      <pc:sldChg chg="addSp delSp modSp new mod">
        <pc:chgData name="Sam Scovronski" userId="5dc615131f146f50" providerId="LiveId" clId="{D56D9340-C32C-4A15-B24A-FAA645A1059B}" dt="2021-12-17T01:52:41.059" v="8420" actId="1076"/>
        <pc:sldMkLst>
          <pc:docMk/>
          <pc:sldMk cId="3900428123" sldId="265"/>
        </pc:sldMkLst>
        <pc:spChg chg="mod">
          <ac:chgData name="Sam Scovronski" userId="5dc615131f146f50" providerId="LiveId" clId="{D56D9340-C32C-4A15-B24A-FAA645A1059B}" dt="2021-12-17T01:28:57.704" v="7655" actId="14100"/>
          <ac:spMkLst>
            <pc:docMk/>
            <pc:sldMk cId="3900428123" sldId="265"/>
            <ac:spMk id="2" creationId="{59759F07-2DAC-4C3A-9E45-273EE91B3D13}"/>
          </ac:spMkLst>
        </pc:spChg>
        <pc:spChg chg="mod">
          <ac:chgData name="Sam Scovronski" userId="5dc615131f146f50" providerId="LiveId" clId="{D56D9340-C32C-4A15-B24A-FAA645A1059B}" dt="2021-12-17T01:47:25.024" v="8178" actId="1076"/>
          <ac:spMkLst>
            <pc:docMk/>
            <pc:sldMk cId="3900428123" sldId="265"/>
            <ac:spMk id="3" creationId="{826F3568-C115-46CD-8E24-4AAC90EDBA26}"/>
          </ac:spMkLst>
        </pc:spChg>
        <pc:spChg chg="del">
          <ac:chgData name="Sam Scovronski" userId="5dc615131f146f50" providerId="LiveId" clId="{D56D9340-C32C-4A15-B24A-FAA645A1059B}" dt="2021-12-17T01:26:19.365" v="7638"/>
          <ac:spMkLst>
            <pc:docMk/>
            <pc:sldMk cId="3900428123" sldId="265"/>
            <ac:spMk id="4" creationId="{F70EA2DC-7C95-4B23-B42A-DBEBC8513750}"/>
          </ac:spMkLst>
        </pc:spChg>
        <pc:spChg chg="add mod">
          <ac:chgData name="Sam Scovronski" userId="5dc615131f146f50" providerId="LiveId" clId="{D56D9340-C32C-4A15-B24A-FAA645A1059B}" dt="2021-12-17T01:47:00.655" v="8162" actId="1076"/>
          <ac:spMkLst>
            <pc:docMk/>
            <pc:sldMk cId="3900428123" sldId="265"/>
            <ac:spMk id="6" creationId="{7BDC250F-F04B-42E5-9889-AD030F75130E}"/>
          </ac:spMkLst>
        </pc:spChg>
        <pc:spChg chg="add mod">
          <ac:chgData name="Sam Scovronski" userId="5dc615131f146f50" providerId="LiveId" clId="{D56D9340-C32C-4A15-B24A-FAA645A1059B}" dt="2021-12-17T01:47:53.643" v="8232" actId="20577"/>
          <ac:spMkLst>
            <pc:docMk/>
            <pc:sldMk cId="3900428123" sldId="265"/>
            <ac:spMk id="7" creationId="{86008FA4-5080-4F97-B8F9-C538E26FBF30}"/>
          </ac:spMkLst>
        </pc:spChg>
        <pc:spChg chg="add mod">
          <ac:chgData name="Sam Scovronski" userId="5dc615131f146f50" providerId="LiveId" clId="{D56D9340-C32C-4A15-B24A-FAA645A1059B}" dt="2021-12-17T01:52:18.439" v="8417" actId="20577"/>
          <ac:spMkLst>
            <pc:docMk/>
            <pc:sldMk cId="3900428123" sldId="265"/>
            <ac:spMk id="8" creationId="{653E9ED2-D3FF-4162-9BF4-B70C84988926}"/>
          </ac:spMkLst>
        </pc:spChg>
        <pc:picChg chg="add mod">
          <ac:chgData name="Sam Scovronski" userId="5dc615131f146f50" providerId="LiveId" clId="{D56D9340-C32C-4A15-B24A-FAA645A1059B}" dt="2021-12-17T01:52:41.059" v="8420" actId="1076"/>
          <ac:picMkLst>
            <pc:docMk/>
            <pc:sldMk cId="3900428123" sldId="265"/>
            <ac:picMk id="5" creationId="{BC298565-84A0-467E-A5D4-9E267686FDCE}"/>
          </ac:picMkLst>
        </pc:picChg>
      </pc:sldChg>
      <pc:sldChg chg="modSp new del mod">
        <pc:chgData name="Sam Scovronski" userId="5dc615131f146f50" providerId="LiveId" clId="{D56D9340-C32C-4A15-B24A-FAA645A1059B}" dt="2021-12-17T01:59:06.524" v="8699" actId="2696"/>
        <pc:sldMkLst>
          <pc:docMk/>
          <pc:sldMk cId="3477015155" sldId="266"/>
        </pc:sldMkLst>
        <pc:spChg chg="mod">
          <ac:chgData name="Sam Scovronski" userId="5dc615131f146f50" providerId="LiveId" clId="{D56D9340-C32C-4A15-B24A-FAA645A1059B}" dt="2021-12-16T02:28:23.438" v="5207" actId="20577"/>
          <ac:spMkLst>
            <pc:docMk/>
            <pc:sldMk cId="3477015155" sldId="266"/>
            <ac:spMk id="2" creationId="{2548BE55-7E4C-4C4D-9A37-7C23D294E7AF}"/>
          </ac:spMkLst>
        </pc:spChg>
      </pc:sldChg>
      <pc:sldChg chg="addSp delSp modSp new mod">
        <pc:chgData name="Sam Scovronski" userId="5dc615131f146f50" providerId="LiveId" clId="{D56D9340-C32C-4A15-B24A-FAA645A1059B}" dt="2021-12-17T01:59:30.916" v="8701" actId="255"/>
        <pc:sldMkLst>
          <pc:docMk/>
          <pc:sldMk cId="877095439" sldId="267"/>
        </pc:sldMkLst>
        <pc:spChg chg="mod">
          <ac:chgData name="Sam Scovronski" userId="5dc615131f146f50" providerId="LiveId" clId="{D56D9340-C32C-4A15-B24A-FAA645A1059B}" dt="2021-12-17T01:59:30.916" v="8701" actId="255"/>
          <ac:spMkLst>
            <pc:docMk/>
            <pc:sldMk cId="877095439" sldId="267"/>
            <ac:spMk id="2" creationId="{6A162A8D-ECC6-49D9-931A-701C74A47D71}"/>
          </ac:spMkLst>
        </pc:spChg>
        <pc:spChg chg="del mod">
          <ac:chgData name="Sam Scovronski" userId="5dc615131f146f50" providerId="LiveId" clId="{D56D9340-C32C-4A15-B24A-FAA645A1059B}" dt="2021-12-17T01:40:03.463" v="7831" actId="478"/>
          <ac:spMkLst>
            <pc:docMk/>
            <pc:sldMk cId="877095439" sldId="267"/>
            <ac:spMk id="3" creationId="{3DA47C66-3699-4C30-A626-155ACA7D2266}"/>
          </ac:spMkLst>
        </pc:spChg>
        <pc:spChg chg="del mod">
          <ac:chgData name="Sam Scovronski" userId="5dc615131f146f50" providerId="LiveId" clId="{D56D9340-C32C-4A15-B24A-FAA645A1059B}" dt="2021-12-17T01:35:32.952" v="7821" actId="26606"/>
          <ac:spMkLst>
            <pc:docMk/>
            <pc:sldMk cId="877095439" sldId="267"/>
            <ac:spMk id="4" creationId="{DBA7E173-9424-422E-8FFA-2CFF83863AC6}"/>
          </ac:spMkLst>
        </pc:spChg>
        <pc:spChg chg="add mod">
          <ac:chgData name="Sam Scovronski" userId="5dc615131f146f50" providerId="LiveId" clId="{D56D9340-C32C-4A15-B24A-FAA645A1059B}" dt="2021-12-17T01:39:50.217" v="7828"/>
          <ac:spMkLst>
            <pc:docMk/>
            <pc:sldMk cId="877095439" sldId="267"/>
            <ac:spMk id="9" creationId="{CA4AAE38-6D63-432F-B3A7-1714E20AD945}"/>
          </ac:spMkLst>
        </pc:spChg>
        <pc:spChg chg="add mod">
          <ac:chgData name="Sam Scovronski" userId="5dc615131f146f50" providerId="LiveId" clId="{D56D9340-C32C-4A15-B24A-FAA645A1059B}" dt="2021-12-17T01:40:36.951" v="7875" actId="255"/>
          <ac:spMkLst>
            <pc:docMk/>
            <pc:sldMk cId="877095439" sldId="267"/>
            <ac:spMk id="10" creationId="{C97D1144-74CC-478C-9000-4D7E0B2D3378}"/>
          </ac:spMkLst>
        </pc:spChg>
        <pc:spChg chg="add del mod">
          <ac:chgData name="Sam Scovronski" userId="5dc615131f146f50" providerId="LiveId" clId="{D56D9340-C32C-4A15-B24A-FAA645A1059B}" dt="2021-12-17T01:40:04.947" v="7832" actId="478"/>
          <ac:spMkLst>
            <pc:docMk/>
            <pc:sldMk cId="877095439" sldId="267"/>
            <ac:spMk id="12" creationId="{5E7433A6-B10F-439A-B40A-573F665DF53A}"/>
          </ac:spMkLst>
        </pc:spChg>
        <pc:grpChg chg="add mod">
          <ac:chgData name="Sam Scovronski" userId="5dc615131f146f50" providerId="LiveId" clId="{D56D9340-C32C-4A15-B24A-FAA645A1059B}" dt="2021-12-17T01:40:39.351" v="7876" actId="1076"/>
          <ac:grpSpMkLst>
            <pc:docMk/>
            <pc:sldMk cId="877095439" sldId="267"/>
            <ac:grpSpMk id="8" creationId="{6668DAB3-3378-4AFB-82D6-C30EBD5638F9}"/>
          </ac:grpSpMkLst>
        </pc:grpChg>
        <pc:graphicFrameChg chg="add mod">
          <ac:chgData name="Sam Scovronski" userId="5dc615131f146f50" providerId="LiveId" clId="{D56D9340-C32C-4A15-B24A-FAA645A1059B}" dt="2021-12-17T01:42:39.543" v="7880" actId="255"/>
          <ac:graphicFrameMkLst>
            <pc:docMk/>
            <pc:sldMk cId="877095439" sldId="267"/>
            <ac:graphicFrameMk id="6" creationId="{A81C4CBA-7DB7-463D-9DD9-A14E186A47B2}"/>
          </ac:graphicFrameMkLst>
        </pc:graphicFrameChg>
        <pc:picChg chg="add mod ord">
          <ac:chgData name="Sam Scovronski" userId="5dc615131f146f50" providerId="LiveId" clId="{D56D9340-C32C-4A15-B24A-FAA645A1059B}" dt="2021-12-17T01:40:28.999" v="7874" actId="1076"/>
          <ac:picMkLst>
            <pc:docMk/>
            <pc:sldMk cId="877095439" sldId="267"/>
            <ac:picMk id="7" creationId="{01B626F6-5F3D-49F3-B650-C20CDDDF3EE3}"/>
          </ac:picMkLst>
        </pc:picChg>
      </pc:sldChg>
      <pc:sldChg chg="addSp delSp modSp new mod">
        <pc:chgData name="Sam Scovronski" userId="5dc615131f146f50" providerId="LiveId" clId="{D56D9340-C32C-4A15-B24A-FAA645A1059B}" dt="2021-12-17T01:25:15.202" v="7637" actId="1076"/>
        <pc:sldMkLst>
          <pc:docMk/>
          <pc:sldMk cId="1624708733" sldId="268"/>
        </pc:sldMkLst>
        <pc:spChg chg="mod">
          <ac:chgData name="Sam Scovronski" userId="5dc615131f146f50" providerId="LiveId" clId="{D56D9340-C32C-4A15-B24A-FAA645A1059B}" dt="2021-12-16T23:36:25.430" v="5362" actId="14100"/>
          <ac:spMkLst>
            <pc:docMk/>
            <pc:sldMk cId="1624708733" sldId="268"/>
            <ac:spMk id="2" creationId="{471A4429-C3BA-4C85-B67C-B3A6EE68E014}"/>
          </ac:spMkLst>
        </pc:spChg>
        <pc:spChg chg="mod">
          <ac:chgData name="Sam Scovronski" userId="5dc615131f146f50" providerId="LiveId" clId="{D56D9340-C32C-4A15-B24A-FAA645A1059B}" dt="2021-12-17T01:20:41.712" v="7428" actId="14100"/>
          <ac:spMkLst>
            <pc:docMk/>
            <pc:sldMk cId="1624708733" sldId="268"/>
            <ac:spMk id="3" creationId="{FA03A51D-7630-411E-A7C9-5BCCF169FC14}"/>
          </ac:spMkLst>
        </pc:spChg>
        <pc:spChg chg="mod">
          <ac:chgData name="Sam Scovronski" userId="5dc615131f146f50" providerId="LiveId" clId="{D56D9340-C32C-4A15-B24A-FAA645A1059B}" dt="2021-12-17T01:25:04.224" v="7634" actId="1076"/>
          <ac:spMkLst>
            <pc:docMk/>
            <pc:sldMk cId="1624708733" sldId="268"/>
            <ac:spMk id="4" creationId="{7535348E-A89E-45F6-BE87-FF4DF87A787A}"/>
          </ac:spMkLst>
        </pc:spChg>
        <pc:spChg chg="add mod">
          <ac:chgData name="Sam Scovronski" userId="5dc615131f146f50" providerId="LiveId" clId="{D56D9340-C32C-4A15-B24A-FAA645A1059B}" dt="2021-12-17T01:25:15.202" v="7637" actId="1076"/>
          <ac:spMkLst>
            <pc:docMk/>
            <pc:sldMk cId="1624708733" sldId="268"/>
            <ac:spMk id="5" creationId="{AF013564-D3A5-4A87-ABE9-913EF63BB608}"/>
          </ac:spMkLst>
        </pc:spChg>
        <pc:spChg chg="add mod">
          <ac:chgData name="Sam Scovronski" userId="5dc615131f146f50" providerId="LiveId" clId="{D56D9340-C32C-4A15-B24A-FAA645A1059B}" dt="2021-12-17T01:25:01.145" v="7633" actId="1076"/>
          <ac:spMkLst>
            <pc:docMk/>
            <pc:sldMk cId="1624708733" sldId="268"/>
            <ac:spMk id="6" creationId="{FD79A292-3D06-4130-AE41-DEC1E39A2462}"/>
          </ac:spMkLst>
        </pc:spChg>
        <pc:spChg chg="add mod">
          <ac:chgData name="Sam Scovronski" userId="5dc615131f146f50" providerId="LiveId" clId="{D56D9340-C32C-4A15-B24A-FAA645A1059B}" dt="2021-12-17T01:25:07.579" v="7635" actId="1076"/>
          <ac:spMkLst>
            <pc:docMk/>
            <pc:sldMk cId="1624708733" sldId="268"/>
            <ac:spMk id="7" creationId="{683C1A6B-F7AE-4397-B00F-C729164CA83C}"/>
          </ac:spMkLst>
        </pc:spChg>
        <pc:spChg chg="add mod">
          <ac:chgData name="Sam Scovronski" userId="5dc615131f146f50" providerId="LiveId" clId="{D56D9340-C32C-4A15-B24A-FAA645A1059B}" dt="2021-12-17T01:24:13.255" v="7619" actId="14100"/>
          <ac:spMkLst>
            <pc:docMk/>
            <pc:sldMk cId="1624708733" sldId="268"/>
            <ac:spMk id="8" creationId="{E4C8671A-71D0-4CAE-920A-22D41ABEABC7}"/>
          </ac:spMkLst>
        </pc:spChg>
        <pc:graphicFrameChg chg="add del mod modGraphic">
          <ac:chgData name="Sam Scovronski" userId="5dc615131f146f50" providerId="LiveId" clId="{D56D9340-C32C-4A15-B24A-FAA645A1059B}" dt="2021-12-17T01:13:08.120" v="7301" actId="1032"/>
          <ac:graphicFrameMkLst>
            <pc:docMk/>
            <pc:sldMk cId="1624708733" sldId="268"/>
            <ac:graphicFrameMk id="9" creationId="{82BA5107-5504-43D0-9793-334594847A36}"/>
          </ac:graphicFrameMkLst>
        </pc:graphicFrameChg>
        <pc:graphicFrameChg chg="add mod modGraphic">
          <ac:chgData name="Sam Scovronski" userId="5dc615131f146f50" providerId="LiveId" clId="{D56D9340-C32C-4A15-B24A-FAA645A1059B}" dt="2021-12-17T01:24:56.468" v="7632" actId="1076"/>
          <ac:graphicFrameMkLst>
            <pc:docMk/>
            <pc:sldMk cId="1624708733" sldId="268"/>
            <ac:graphicFrameMk id="10" creationId="{C2553D62-BBBC-42A4-B229-EDF13D67B5F6}"/>
          </ac:graphicFrameMkLst>
        </pc:graphicFrameChg>
      </pc:sldChg>
      <pc:sldChg chg="new del">
        <pc:chgData name="Sam Scovronski" userId="5dc615131f146f50" providerId="LiveId" clId="{D56D9340-C32C-4A15-B24A-FAA645A1059B}" dt="2021-12-16T23:35:18.738" v="5267" actId="680"/>
        <pc:sldMkLst>
          <pc:docMk/>
          <pc:sldMk cId="2084118828" sldId="268"/>
        </pc:sldMkLst>
      </pc:sldChg>
      <pc:sldChg chg="addSp delSp modSp new mod">
        <pc:chgData name="Sam Scovronski" userId="5dc615131f146f50" providerId="LiveId" clId="{D56D9340-C32C-4A15-B24A-FAA645A1059B}" dt="2021-12-17T02:33:16.764" v="9516" actId="1076"/>
        <pc:sldMkLst>
          <pc:docMk/>
          <pc:sldMk cId="3566191247" sldId="269"/>
        </pc:sldMkLst>
        <pc:spChg chg="mod">
          <ac:chgData name="Sam Scovronski" userId="5dc615131f146f50" providerId="LiveId" clId="{D56D9340-C32C-4A15-B24A-FAA645A1059B}" dt="2021-12-16T23:36:19.843" v="5361" actId="27636"/>
          <ac:spMkLst>
            <pc:docMk/>
            <pc:sldMk cId="3566191247" sldId="269"/>
            <ac:spMk id="2" creationId="{B615952A-FC6B-4A6F-8B8F-E3C35F469C25}"/>
          </ac:spMkLst>
        </pc:spChg>
        <pc:spChg chg="mod">
          <ac:chgData name="Sam Scovronski" userId="5dc615131f146f50" providerId="LiveId" clId="{D56D9340-C32C-4A15-B24A-FAA645A1059B}" dt="2021-12-17T02:32:10.571" v="9456" actId="1076"/>
          <ac:spMkLst>
            <pc:docMk/>
            <pc:sldMk cId="3566191247" sldId="269"/>
            <ac:spMk id="3" creationId="{8A8496EA-EEAF-4861-914D-5163E9E7982B}"/>
          </ac:spMkLst>
        </pc:spChg>
        <pc:spChg chg="del">
          <ac:chgData name="Sam Scovronski" userId="5dc615131f146f50" providerId="LiveId" clId="{D56D9340-C32C-4A15-B24A-FAA645A1059B}" dt="2021-12-17T02:29:13.838" v="9289"/>
          <ac:spMkLst>
            <pc:docMk/>
            <pc:sldMk cId="3566191247" sldId="269"/>
            <ac:spMk id="4" creationId="{558DE734-9E51-4DBC-8713-9C1646D30CCC}"/>
          </ac:spMkLst>
        </pc:spChg>
        <pc:spChg chg="add mod">
          <ac:chgData name="Sam Scovronski" userId="5dc615131f146f50" providerId="LiveId" clId="{D56D9340-C32C-4A15-B24A-FAA645A1059B}" dt="2021-12-17T02:33:11.374" v="9515" actId="1076"/>
          <ac:spMkLst>
            <pc:docMk/>
            <pc:sldMk cId="3566191247" sldId="269"/>
            <ac:spMk id="6" creationId="{4FFD62FB-51BD-4D8D-9877-BD302EAF4514}"/>
          </ac:spMkLst>
        </pc:spChg>
        <pc:graphicFrameChg chg="add mod modGraphic">
          <ac:chgData name="Sam Scovronski" userId="5dc615131f146f50" providerId="LiveId" clId="{D56D9340-C32C-4A15-B24A-FAA645A1059B}" dt="2021-12-17T02:33:16.764" v="9516" actId="1076"/>
          <ac:graphicFrameMkLst>
            <pc:docMk/>
            <pc:sldMk cId="3566191247" sldId="269"/>
            <ac:graphicFrameMk id="5" creationId="{367D2F31-838A-40AA-83DB-856E55E03FA2}"/>
          </ac:graphicFrameMkLst>
        </pc:graphicFrameChg>
      </pc:sldChg>
      <pc:sldChg chg="addSp delSp modSp new mod setBg">
        <pc:chgData name="Sam Scovronski" userId="5dc615131f146f50" providerId="LiveId" clId="{D56D9340-C32C-4A15-B24A-FAA645A1059B}" dt="2021-12-17T02:00:08.005" v="8708" actId="20577"/>
        <pc:sldMkLst>
          <pc:docMk/>
          <pc:sldMk cId="2452129952" sldId="270"/>
        </pc:sldMkLst>
        <pc:spChg chg="mod">
          <ac:chgData name="Sam Scovronski" userId="5dc615131f146f50" providerId="LiveId" clId="{D56D9340-C32C-4A15-B24A-FAA645A1059B}" dt="2021-12-17T02:00:08.005" v="8708" actId="20577"/>
          <ac:spMkLst>
            <pc:docMk/>
            <pc:sldMk cId="2452129952" sldId="270"/>
            <ac:spMk id="2" creationId="{02C4230E-FA8F-4F5F-9AE8-A8CABDE6662E}"/>
          </ac:spMkLst>
        </pc:spChg>
        <pc:spChg chg="add del mod ord">
          <ac:chgData name="Sam Scovronski" userId="5dc615131f146f50" providerId="LiveId" clId="{D56D9340-C32C-4A15-B24A-FAA645A1059B}" dt="2021-12-17T01:57:26.891" v="8689" actId="26606"/>
          <ac:spMkLst>
            <pc:docMk/>
            <pc:sldMk cId="2452129952" sldId="270"/>
            <ac:spMk id="3" creationId="{B29A2BD1-3522-4C46-B8F0-0DD37A4FFF42}"/>
          </ac:spMkLst>
        </pc:spChg>
        <pc:spChg chg="del">
          <ac:chgData name="Sam Scovronski" userId="5dc615131f146f50" providerId="LiveId" clId="{D56D9340-C32C-4A15-B24A-FAA645A1059B}" dt="2021-12-17T01:53:20.851" v="8421" actId="22"/>
          <ac:spMkLst>
            <pc:docMk/>
            <pc:sldMk cId="2452129952" sldId="270"/>
            <ac:spMk id="4" creationId="{2B572F10-8D37-4F2D-B7EA-941456105D17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20" creationId="{D8D85657-6A77-4466-887F-EE948B9CD2B2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22" creationId="{853E39E6-2A74-404E-B4BC-EEC89C01B766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36" creationId="{DC05F582-AA63-4A8C-915E-66057E4BEEA9}"/>
          </ac:spMkLst>
        </pc:spChg>
        <pc:spChg chg="add del">
          <ac:chgData name="Sam Scovronski" userId="5dc615131f146f50" providerId="LiveId" clId="{D56D9340-C32C-4A15-B24A-FAA645A1059B}" dt="2021-12-17T01:57:10.025" v="8684" actId="26606"/>
          <ac:spMkLst>
            <pc:docMk/>
            <pc:sldMk cId="2452129952" sldId="270"/>
            <ac:spMk id="38" creationId="{2D253D93-3319-4E06-B75F-009AE70FCBCA}"/>
          </ac:spMkLst>
        </pc:spChg>
        <pc:grpChg chg="add del">
          <ac:chgData name="Sam Scovronski" userId="5dc615131f146f50" providerId="LiveId" clId="{D56D9340-C32C-4A15-B24A-FAA645A1059B}" dt="2021-12-17T01:57:10.025" v="8684" actId="26606"/>
          <ac:grpSpMkLst>
            <pc:docMk/>
            <pc:sldMk cId="2452129952" sldId="270"/>
            <ac:grpSpMk id="11" creationId="{67416F32-9D98-4340-82E8-E90CE00AD2AC}"/>
          </ac:grpSpMkLst>
        </pc:grpChg>
        <pc:grpChg chg="add del">
          <ac:chgData name="Sam Scovronski" userId="5dc615131f146f50" providerId="LiveId" clId="{D56D9340-C32C-4A15-B24A-FAA645A1059B}" dt="2021-12-17T01:57:10.025" v="8684" actId="26606"/>
          <ac:grpSpMkLst>
            <pc:docMk/>
            <pc:sldMk cId="2452129952" sldId="270"/>
            <ac:grpSpMk id="24" creationId="{30D050C3-946A-4155-B469-3FE5492E6E91}"/>
          </ac:grpSpMkLst>
        </pc:grpChg>
        <pc:graphicFrameChg chg="add del">
          <ac:chgData name="Sam Scovronski" userId="5dc615131f146f50" providerId="LiveId" clId="{D56D9340-C32C-4A15-B24A-FAA645A1059B}" dt="2021-12-17T01:57:22.823" v="8686" actId="26606"/>
          <ac:graphicFrameMkLst>
            <pc:docMk/>
            <pc:sldMk cId="2452129952" sldId="270"/>
            <ac:graphicFrameMk id="8" creationId="{D8337A5D-DC5E-426C-ABD5-3AE3B1EFD532}"/>
          </ac:graphicFrameMkLst>
        </pc:graphicFrameChg>
        <pc:graphicFrameChg chg="add del">
          <ac:chgData name="Sam Scovronski" userId="5dc615131f146f50" providerId="LiveId" clId="{D56D9340-C32C-4A15-B24A-FAA645A1059B}" dt="2021-12-17T01:57:26.872" v="8688" actId="26606"/>
          <ac:graphicFrameMkLst>
            <pc:docMk/>
            <pc:sldMk cId="2452129952" sldId="270"/>
            <ac:graphicFrameMk id="10" creationId="{B1A06E6B-6841-4E9F-9D75-C5AA6F436B01}"/>
          </ac:graphicFrameMkLst>
        </pc:graphicFrameChg>
        <pc:graphicFrameChg chg="add mod">
          <ac:chgData name="Sam Scovronski" userId="5dc615131f146f50" providerId="LiveId" clId="{D56D9340-C32C-4A15-B24A-FAA645A1059B}" dt="2021-12-17T01:59:48.732" v="8702" actId="1076"/>
          <ac:graphicFrameMkLst>
            <pc:docMk/>
            <pc:sldMk cId="2452129952" sldId="270"/>
            <ac:graphicFrameMk id="12" creationId="{D8337A5D-DC5E-426C-ABD5-3AE3B1EFD532}"/>
          </ac:graphicFrameMkLst>
        </pc:graphicFrameChg>
        <pc:picChg chg="add mod ord">
          <ac:chgData name="Sam Scovronski" userId="5dc615131f146f50" providerId="LiveId" clId="{D56D9340-C32C-4A15-B24A-FAA645A1059B}" dt="2021-12-17T01:59:55.861" v="8703" actId="1076"/>
          <ac:picMkLst>
            <pc:docMk/>
            <pc:sldMk cId="2452129952" sldId="270"/>
            <ac:picMk id="6" creationId="{BFDBAB00-C594-4EC4-93FD-E620F5E4044F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9FBCF-CDF6-4E11-B08C-74C9841B9E9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64C64B-C54C-4936-9CAA-F1A30BE1083B}">
      <dgm:prSet phldrT="[Text]"/>
      <dgm:spPr/>
      <dgm:t>
        <a:bodyPr/>
        <a:lstStyle/>
        <a:p>
          <a:r>
            <a:rPr lang="en-US" dirty="0"/>
            <a:t>Many industries use chemical reactions in the manufacturing of their products</a:t>
          </a:r>
        </a:p>
      </dgm:t>
    </dgm:pt>
    <dgm:pt modelId="{808E7228-A761-4FDA-B6F3-EE98F81F3656}" type="parTrans" cxnId="{2C97E4AA-729F-45EA-BD0F-19069540A01E}">
      <dgm:prSet/>
      <dgm:spPr/>
      <dgm:t>
        <a:bodyPr/>
        <a:lstStyle/>
        <a:p>
          <a:endParaRPr lang="en-US"/>
        </a:p>
      </dgm:t>
    </dgm:pt>
    <dgm:pt modelId="{72236120-83EB-40A9-8770-34042A912122}" type="sibTrans" cxnId="{2C97E4AA-729F-45EA-BD0F-19069540A01E}">
      <dgm:prSet/>
      <dgm:spPr/>
      <dgm:t>
        <a:bodyPr/>
        <a:lstStyle/>
        <a:p>
          <a:endParaRPr lang="en-US"/>
        </a:p>
      </dgm:t>
    </dgm:pt>
    <dgm:pt modelId="{560339AE-5AFD-4355-93DD-2561A1928114}">
      <dgm:prSet phldrT="[Text]"/>
      <dgm:spPr/>
      <dgm:t>
        <a:bodyPr/>
        <a:lstStyle/>
        <a:p>
          <a:r>
            <a:rPr lang="en-US"/>
            <a:t>Selection and control of chemical processes still require manual intervention</a:t>
          </a:r>
          <a:endParaRPr lang="en-US" dirty="0"/>
        </a:p>
      </dgm:t>
    </dgm:pt>
    <dgm:pt modelId="{54B14E2C-852B-4C98-8C29-A11CFF4964A7}" type="parTrans" cxnId="{5257B569-FA3E-4FE0-A64F-A45D249D9B16}">
      <dgm:prSet/>
      <dgm:spPr/>
      <dgm:t>
        <a:bodyPr/>
        <a:lstStyle/>
        <a:p>
          <a:endParaRPr lang="en-US"/>
        </a:p>
      </dgm:t>
    </dgm:pt>
    <dgm:pt modelId="{5895CE49-AE99-4B39-BC34-4588DF6141EA}" type="sibTrans" cxnId="{5257B569-FA3E-4FE0-A64F-A45D249D9B16}">
      <dgm:prSet/>
      <dgm:spPr/>
      <dgm:t>
        <a:bodyPr/>
        <a:lstStyle/>
        <a:p>
          <a:endParaRPr lang="en-US"/>
        </a:p>
      </dgm:t>
    </dgm:pt>
    <dgm:pt modelId="{F4C03F20-F5C1-427E-9163-95CF0FFF63F5}">
      <dgm:prSet phldrT="[Text]"/>
      <dgm:spPr/>
      <dgm:t>
        <a:bodyPr/>
        <a:lstStyle/>
        <a:p>
          <a:r>
            <a:rPr lang="en-US" dirty="0"/>
            <a:t>The incorrect chemical and concentration could result in inferior or potentially harmful products, opening the companies to expensive lawsuits</a:t>
          </a:r>
        </a:p>
      </dgm:t>
    </dgm:pt>
    <dgm:pt modelId="{1876A221-499D-456A-B122-9C7B176495D2}" type="parTrans" cxnId="{EA485E91-082E-40E8-8FD4-C06F014BB03F}">
      <dgm:prSet/>
      <dgm:spPr/>
      <dgm:t>
        <a:bodyPr/>
        <a:lstStyle/>
        <a:p>
          <a:endParaRPr lang="en-US"/>
        </a:p>
      </dgm:t>
    </dgm:pt>
    <dgm:pt modelId="{800D13B9-2F50-4A63-AAEF-228E4EDA1D0B}" type="sibTrans" cxnId="{EA485E91-082E-40E8-8FD4-C06F014BB03F}">
      <dgm:prSet/>
      <dgm:spPr/>
      <dgm:t>
        <a:bodyPr/>
        <a:lstStyle/>
        <a:p>
          <a:endParaRPr lang="en-US"/>
        </a:p>
      </dgm:t>
    </dgm:pt>
    <dgm:pt modelId="{53092F5C-9DBC-4E53-9978-409A09AB23BE}" type="pres">
      <dgm:prSet presAssocID="{FBC9FBCF-CDF6-4E11-B08C-74C9841B9E95}" presName="Name0" presStyleCnt="0">
        <dgm:presLayoutVars>
          <dgm:chMax val="7"/>
          <dgm:chPref val="7"/>
          <dgm:dir/>
        </dgm:presLayoutVars>
      </dgm:prSet>
      <dgm:spPr/>
    </dgm:pt>
    <dgm:pt modelId="{88519440-8350-44F6-87B7-43D554AB8F1C}" type="pres">
      <dgm:prSet presAssocID="{FBC9FBCF-CDF6-4E11-B08C-74C9841B9E95}" presName="Name1" presStyleCnt="0"/>
      <dgm:spPr/>
    </dgm:pt>
    <dgm:pt modelId="{50EDE6F2-0FAC-49A3-B27C-FD93399D5D1C}" type="pres">
      <dgm:prSet presAssocID="{FBC9FBCF-CDF6-4E11-B08C-74C9841B9E95}" presName="cycle" presStyleCnt="0"/>
      <dgm:spPr/>
    </dgm:pt>
    <dgm:pt modelId="{D91E07D3-C9AF-4986-9D46-30D48197874D}" type="pres">
      <dgm:prSet presAssocID="{FBC9FBCF-CDF6-4E11-B08C-74C9841B9E95}" presName="srcNode" presStyleLbl="node1" presStyleIdx="0" presStyleCnt="3"/>
      <dgm:spPr/>
    </dgm:pt>
    <dgm:pt modelId="{E4A09820-3876-4D8A-9446-94C35B2E4DC1}" type="pres">
      <dgm:prSet presAssocID="{FBC9FBCF-CDF6-4E11-B08C-74C9841B9E95}" presName="conn" presStyleLbl="parChTrans1D2" presStyleIdx="0" presStyleCnt="1"/>
      <dgm:spPr/>
    </dgm:pt>
    <dgm:pt modelId="{04BF1128-324D-448D-91E0-5A96F3F6C824}" type="pres">
      <dgm:prSet presAssocID="{FBC9FBCF-CDF6-4E11-B08C-74C9841B9E95}" presName="extraNode" presStyleLbl="node1" presStyleIdx="0" presStyleCnt="3"/>
      <dgm:spPr/>
    </dgm:pt>
    <dgm:pt modelId="{877D1AAE-2E26-4E00-8D22-90586CE8336F}" type="pres">
      <dgm:prSet presAssocID="{FBC9FBCF-CDF6-4E11-B08C-74C9841B9E95}" presName="dstNode" presStyleLbl="node1" presStyleIdx="0" presStyleCnt="3"/>
      <dgm:spPr/>
    </dgm:pt>
    <dgm:pt modelId="{A30BF4D5-2D4F-4239-9D00-5CEA7772EE62}" type="pres">
      <dgm:prSet presAssocID="{3664C64B-C54C-4936-9CAA-F1A30BE1083B}" presName="text_1" presStyleLbl="node1" presStyleIdx="0" presStyleCnt="3">
        <dgm:presLayoutVars>
          <dgm:bulletEnabled val="1"/>
        </dgm:presLayoutVars>
      </dgm:prSet>
      <dgm:spPr/>
    </dgm:pt>
    <dgm:pt modelId="{1C12BF40-D444-44BB-8950-F02B7728588B}" type="pres">
      <dgm:prSet presAssocID="{3664C64B-C54C-4936-9CAA-F1A30BE1083B}" presName="accent_1" presStyleCnt="0"/>
      <dgm:spPr/>
    </dgm:pt>
    <dgm:pt modelId="{30DA8C97-4420-4EFE-97FC-0D23CE9F3360}" type="pres">
      <dgm:prSet presAssocID="{3664C64B-C54C-4936-9CAA-F1A30BE1083B}" presName="accentRepeatNode" presStyleLbl="solidFgAcc1" presStyleIdx="0" presStyleCnt="3" custScaleX="79104" custScaleY="80608"/>
      <dgm:spPr/>
    </dgm:pt>
    <dgm:pt modelId="{0786B90A-6956-4F86-BC29-F6C827BB43E4}" type="pres">
      <dgm:prSet presAssocID="{560339AE-5AFD-4355-93DD-2561A1928114}" presName="text_2" presStyleLbl="node1" presStyleIdx="1" presStyleCnt="3">
        <dgm:presLayoutVars>
          <dgm:bulletEnabled val="1"/>
        </dgm:presLayoutVars>
      </dgm:prSet>
      <dgm:spPr/>
    </dgm:pt>
    <dgm:pt modelId="{18136DA1-5232-4E10-B850-E91B448110B5}" type="pres">
      <dgm:prSet presAssocID="{560339AE-5AFD-4355-93DD-2561A1928114}" presName="accent_2" presStyleCnt="0"/>
      <dgm:spPr/>
    </dgm:pt>
    <dgm:pt modelId="{D3A23F66-B65F-44A8-A644-79752178DF26}" type="pres">
      <dgm:prSet presAssocID="{560339AE-5AFD-4355-93DD-2561A1928114}" presName="accentRepeatNode" presStyleLbl="solidFgAcc1" presStyleIdx="1" presStyleCnt="3" custScaleX="84647" custScaleY="80348"/>
      <dgm:spPr/>
    </dgm:pt>
    <dgm:pt modelId="{8E41D4AB-3F36-4787-B2DF-610111A14334}" type="pres">
      <dgm:prSet presAssocID="{F4C03F20-F5C1-427E-9163-95CF0FFF63F5}" presName="text_3" presStyleLbl="node1" presStyleIdx="2" presStyleCnt="3">
        <dgm:presLayoutVars>
          <dgm:bulletEnabled val="1"/>
        </dgm:presLayoutVars>
      </dgm:prSet>
      <dgm:spPr/>
    </dgm:pt>
    <dgm:pt modelId="{C7A90242-4FF8-4916-8575-9519EAAC27A9}" type="pres">
      <dgm:prSet presAssocID="{F4C03F20-F5C1-427E-9163-95CF0FFF63F5}" presName="accent_3" presStyleCnt="0"/>
      <dgm:spPr/>
    </dgm:pt>
    <dgm:pt modelId="{88C95F6E-CFDF-4330-8E05-63BAC9E424FD}" type="pres">
      <dgm:prSet presAssocID="{F4C03F20-F5C1-427E-9163-95CF0FFF63F5}" presName="accentRepeatNode" presStyleLbl="solidFgAcc1" presStyleIdx="2" presStyleCnt="3" custScaleX="79104" custScaleY="79935"/>
      <dgm:spPr/>
    </dgm:pt>
  </dgm:ptLst>
  <dgm:cxnLst>
    <dgm:cxn modelId="{2A9A292B-0B25-4943-8EBA-DB019458A4F4}" type="presOf" srcId="{3664C64B-C54C-4936-9CAA-F1A30BE1083B}" destId="{A30BF4D5-2D4F-4239-9D00-5CEA7772EE62}" srcOrd="0" destOrd="0" presId="urn:microsoft.com/office/officeart/2008/layout/VerticalCurvedList"/>
    <dgm:cxn modelId="{5257B569-FA3E-4FE0-A64F-A45D249D9B16}" srcId="{FBC9FBCF-CDF6-4E11-B08C-74C9841B9E95}" destId="{560339AE-5AFD-4355-93DD-2561A1928114}" srcOrd="1" destOrd="0" parTransId="{54B14E2C-852B-4C98-8C29-A11CFF4964A7}" sibTransId="{5895CE49-AE99-4B39-BC34-4588DF6141EA}"/>
    <dgm:cxn modelId="{97430981-8887-449F-B746-1593FCB05E3D}" type="presOf" srcId="{F4C03F20-F5C1-427E-9163-95CF0FFF63F5}" destId="{8E41D4AB-3F36-4787-B2DF-610111A14334}" srcOrd="0" destOrd="0" presId="urn:microsoft.com/office/officeart/2008/layout/VerticalCurvedList"/>
    <dgm:cxn modelId="{71353784-D612-46E4-8A3E-030B825C4173}" type="presOf" srcId="{FBC9FBCF-CDF6-4E11-B08C-74C9841B9E95}" destId="{53092F5C-9DBC-4E53-9978-409A09AB23BE}" srcOrd="0" destOrd="0" presId="urn:microsoft.com/office/officeart/2008/layout/VerticalCurvedList"/>
    <dgm:cxn modelId="{BEF15E8C-5572-419A-A84B-A9DE27152852}" type="presOf" srcId="{72236120-83EB-40A9-8770-34042A912122}" destId="{E4A09820-3876-4D8A-9446-94C35B2E4DC1}" srcOrd="0" destOrd="0" presId="urn:microsoft.com/office/officeart/2008/layout/VerticalCurvedList"/>
    <dgm:cxn modelId="{EA485E91-082E-40E8-8FD4-C06F014BB03F}" srcId="{FBC9FBCF-CDF6-4E11-B08C-74C9841B9E95}" destId="{F4C03F20-F5C1-427E-9163-95CF0FFF63F5}" srcOrd="2" destOrd="0" parTransId="{1876A221-499D-456A-B122-9C7B176495D2}" sibTransId="{800D13B9-2F50-4A63-AAEF-228E4EDA1D0B}"/>
    <dgm:cxn modelId="{2C97E4AA-729F-45EA-BD0F-19069540A01E}" srcId="{FBC9FBCF-CDF6-4E11-B08C-74C9841B9E95}" destId="{3664C64B-C54C-4936-9CAA-F1A30BE1083B}" srcOrd="0" destOrd="0" parTransId="{808E7228-A761-4FDA-B6F3-EE98F81F3656}" sibTransId="{72236120-83EB-40A9-8770-34042A912122}"/>
    <dgm:cxn modelId="{C43960D3-6784-4D19-8964-2A7C8080908C}" type="presOf" srcId="{560339AE-5AFD-4355-93DD-2561A1928114}" destId="{0786B90A-6956-4F86-BC29-F6C827BB43E4}" srcOrd="0" destOrd="0" presId="urn:microsoft.com/office/officeart/2008/layout/VerticalCurvedList"/>
    <dgm:cxn modelId="{3CF3E4F2-0861-408C-9386-CBF286238CB6}" type="presParOf" srcId="{53092F5C-9DBC-4E53-9978-409A09AB23BE}" destId="{88519440-8350-44F6-87B7-43D554AB8F1C}" srcOrd="0" destOrd="0" presId="urn:microsoft.com/office/officeart/2008/layout/VerticalCurvedList"/>
    <dgm:cxn modelId="{976C4780-66FC-4EC7-A243-233E9F9B7D65}" type="presParOf" srcId="{88519440-8350-44F6-87B7-43D554AB8F1C}" destId="{50EDE6F2-0FAC-49A3-B27C-FD93399D5D1C}" srcOrd="0" destOrd="0" presId="urn:microsoft.com/office/officeart/2008/layout/VerticalCurvedList"/>
    <dgm:cxn modelId="{A703C32C-C963-4691-AF58-1EDBD7041798}" type="presParOf" srcId="{50EDE6F2-0FAC-49A3-B27C-FD93399D5D1C}" destId="{D91E07D3-C9AF-4986-9D46-30D48197874D}" srcOrd="0" destOrd="0" presId="urn:microsoft.com/office/officeart/2008/layout/VerticalCurvedList"/>
    <dgm:cxn modelId="{3AEF3B07-F2E1-4864-BE0A-A112C7657181}" type="presParOf" srcId="{50EDE6F2-0FAC-49A3-B27C-FD93399D5D1C}" destId="{E4A09820-3876-4D8A-9446-94C35B2E4DC1}" srcOrd="1" destOrd="0" presId="urn:microsoft.com/office/officeart/2008/layout/VerticalCurvedList"/>
    <dgm:cxn modelId="{149F463F-76E8-4D33-81EC-EF460A501256}" type="presParOf" srcId="{50EDE6F2-0FAC-49A3-B27C-FD93399D5D1C}" destId="{04BF1128-324D-448D-91E0-5A96F3F6C824}" srcOrd="2" destOrd="0" presId="urn:microsoft.com/office/officeart/2008/layout/VerticalCurvedList"/>
    <dgm:cxn modelId="{660743DA-2D66-4FE1-A9C2-410E8FCDF3F0}" type="presParOf" srcId="{50EDE6F2-0FAC-49A3-B27C-FD93399D5D1C}" destId="{877D1AAE-2E26-4E00-8D22-90586CE8336F}" srcOrd="3" destOrd="0" presId="urn:microsoft.com/office/officeart/2008/layout/VerticalCurvedList"/>
    <dgm:cxn modelId="{D2A13355-2F6B-4BF0-869F-CD19E3A260AC}" type="presParOf" srcId="{88519440-8350-44F6-87B7-43D554AB8F1C}" destId="{A30BF4D5-2D4F-4239-9D00-5CEA7772EE62}" srcOrd="1" destOrd="0" presId="urn:microsoft.com/office/officeart/2008/layout/VerticalCurvedList"/>
    <dgm:cxn modelId="{8874377D-2427-4DA3-964A-48EFFC126214}" type="presParOf" srcId="{88519440-8350-44F6-87B7-43D554AB8F1C}" destId="{1C12BF40-D444-44BB-8950-F02B7728588B}" srcOrd="2" destOrd="0" presId="urn:microsoft.com/office/officeart/2008/layout/VerticalCurvedList"/>
    <dgm:cxn modelId="{00437A48-7BB3-486B-8C27-939510145C34}" type="presParOf" srcId="{1C12BF40-D444-44BB-8950-F02B7728588B}" destId="{30DA8C97-4420-4EFE-97FC-0D23CE9F3360}" srcOrd="0" destOrd="0" presId="urn:microsoft.com/office/officeart/2008/layout/VerticalCurvedList"/>
    <dgm:cxn modelId="{CCB2F954-20BB-40EB-8642-A5742C2A54C6}" type="presParOf" srcId="{88519440-8350-44F6-87B7-43D554AB8F1C}" destId="{0786B90A-6956-4F86-BC29-F6C827BB43E4}" srcOrd="3" destOrd="0" presId="urn:microsoft.com/office/officeart/2008/layout/VerticalCurvedList"/>
    <dgm:cxn modelId="{73CA0CBC-02E8-4C38-9CDB-DE839266B5A3}" type="presParOf" srcId="{88519440-8350-44F6-87B7-43D554AB8F1C}" destId="{18136DA1-5232-4E10-B850-E91B448110B5}" srcOrd="4" destOrd="0" presId="urn:microsoft.com/office/officeart/2008/layout/VerticalCurvedList"/>
    <dgm:cxn modelId="{9ACD61A5-8130-4184-B34D-53392180C116}" type="presParOf" srcId="{18136DA1-5232-4E10-B850-E91B448110B5}" destId="{D3A23F66-B65F-44A8-A644-79752178DF26}" srcOrd="0" destOrd="0" presId="urn:microsoft.com/office/officeart/2008/layout/VerticalCurvedList"/>
    <dgm:cxn modelId="{E30C3A13-0C40-4BDD-8EAC-1F4A21DC24BC}" type="presParOf" srcId="{88519440-8350-44F6-87B7-43D554AB8F1C}" destId="{8E41D4AB-3F36-4787-B2DF-610111A14334}" srcOrd="5" destOrd="0" presId="urn:microsoft.com/office/officeart/2008/layout/VerticalCurvedList"/>
    <dgm:cxn modelId="{0DF47403-0BBB-454E-A89D-6C1BB3E36FE0}" type="presParOf" srcId="{88519440-8350-44F6-87B7-43D554AB8F1C}" destId="{C7A90242-4FF8-4916-8575-9519EAAC27A9}" srcOrd="6" destOrd="0" presId="urn:microsoft.com/office/officeart/2008/layout/VerticalCurvedList"/>
    <dgm:cxn modelId="{EA34F5F8-DF0C-4F13-8159-ECC0459B7D41}" type="presParOf" srcId="{C7A90242-4FF8-4916-8575-9519EAAC27A9}" destId="{88C95F6E-CFDF-4330-8E05-63BAC9E424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CDF94-C79C-46F4-A95C-40C364CFF0C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97376E-A133-4003-A8E3-87C4EC2624F3}">
      <dgm:prSet/>
      <dgm:spPr/>
      <dgm:t>
        <a:bodyPr/>
        <a:lstStyle/>
        <a:p>
          <a:r>
            <a:rPr lang="en-US"/>
            <a:t>Definition:  values more than 1.5 times the IQR outside of the IQR (25 percentile to 75 percentile range)</a:t>
          </a:r>
        </a:p>
      </dgm:t>
    </dgm:pt>
    <dgm:pt modelId="{F625DF47-7A52-4CF4-AB66-97A951695EEC}" type="parTrans" cxnId="{19B83BF0-264C-40BF-9641-391C9397E829}">
      <dgm:prSet/>
      <dgm:spPr/>
      <dgm:t>
        <a:bodyPr/>
        <a:lstStyle/>
        <a:p>
          <a:endParaRPr lang="en-US"/>
        </a:p>
      </dgm:t>
    </dgm:pt>
    <dgm:pt modelId="{40FAAAC7-AF38-42BB-89FF-A3B977631151}" type="sibTrans" cxnId="{19B83BF0-264C-40BF-9641-391C9397E829}">
      <dgm:prSet/>
      <dgm:spPr/>
      <dgm:t>
        <a:bodyPr/>
        <a:lstStyle/>
        <a:p>
          <a:endParaRPr lang="en-US"/>
        </a:p>
      </dgm:t>
    </dgm:pt>
    <dgm:pt modelId="{43078C12-66FF-404B-8724-7976D5C0987D}">
      <dgm:prSet/>
      <dgm:spPr/>
      <dgm:t>
        <a:bodyPr/>
        <a:lstStyle/>
        <a:p>
          <a:r>
            <a:rPr lang="en-US"/>
            <a:t>35.3% of experimental runs had at least one feature that had an outlying value</a:t>
          </a:r>
        </a:p>
      </dgm:t>
    </dgm:pt>
    <dgm:pt modelId="{2CDED785-E111-403D-AA39-87DE490D0510}" type="parTrans" cxnId="{75F86592-A8FB-4BBF-9C85-DC7C136F34D5}">
      <dgm:prSet/>
      <dgm:spPr/>
      <dgm:t>
        <a:bodyPr/>
        <a:lstStyle/>
        <a:p>
          <a:endParaRPr lang="en-US"/>
        </a:p>
      </dgm:t>
    </dgm:pt>
    <dgm:pt modelId="{A9839922-9988-4A96-B1D5-93D85C1A0DAE}" type="sibTrans" cxnId="{75F86592-A8FB-4BBF-9C85-DC7C136F34D5}">
      <dgm:prSet/>
      <dgm:spPr/>
      <dgm:t>
        <a:bodyPr/>
        <a:lstStyle/>
        <a:p>
          <a:endParaRPr lang="en-US"/>
        </a:p>
      </dgm:t>
    </dgm:pt>
    <dgm:pt modelId="{E9EDEB1F-86ED-4B7C-BC89-8000077AD77D}">
      <dgm:prSet/>
      <dgm:spPr/>
      <dgm:t>
        <a:bodyPr/>
        <a:lstStyle/>
        <a:p>
          <a:r>
            <a:rPr lang="en-US"/>
            <a:t>Visually represented by the amount of white space in the distributions</a:t>
          </a:r>
        </a:p>
      </dgm:t>
    </dgm:pt>
    <dgm:pt modelId="{CB0F86BB-C378-408E-91BE-845367E39BB1}" type="parTrans" cxnId="{AC9F5228-E00B-42F5-B1A8-F87D7332ECE8}">
      <dgm:prSet/>
      <dgm:spPr/>
      <dgm:t>
        <a:bodyPr/>
        <a:lstStyle/>
        <a:p>
          <a:endParaRPr lang="en-US"/>
        </a:p>
      </dgm:t>
    </dgm:pt>
    <dgm:pt modelId="{A2B0DB17-A0B1-40B8-B864-352CBDC81AFA}" type="sibTrans" cxnId="{AC9F5228-E00B-42F5-B1A8-F87D7332ECE8}">
      <dgm:prSet/>
      <dgm:spPr/>
      <dgm:t>
        <a:bodyPr/>
        <a:lstStyle/>
        <a:p>
          <a:endParaRPr lang="en-US"/>
        </a:p>
      </dgm:t>
    </dgm:pt>
    <dgm:pt modelId="{6F8BD21D-217A-40D3-BAE4-9B38AEF266B0}">
      <dgm:prSet/>
      <dgm:spPr/>
      <dgm:t>
        <a:bodyPr/>
        <a:lstStyle/>
        <a:p>
          <a:r>
            <a:rPr lang="en-US"/>
            <a:t>Numerically represented with high Kurtosis values</a:t>
          </a:r>
        </a:p>
      </dgm:t>
    </dgm:pt>
    <dgm:pt modelId="{8AB5C1DF-8442-430B-96EE-9B39382D9800}" type="parTrans" cxnId="{2AECBEF5-3344-41B5-91B4-B1BFDBF80646}">
      <dgm:prSet/>
      <dgm:spPr/>
      <dgm:t>
        <a:bodyPr/>
        <a:lstStyle/>
        <a:p>
          <a:endParaRPr lang="en-US"/>
        </a:p>
      </dgm:t>
    </dgm:pt>
    <dgm:pt modelId="{9CD6CDC0-4805-4F61-AECC-E8889DB86C55}" type="sibTrans" cxnId="{2AECBEF5-3344-41B5-91B4-B1BFDBF80646}">
      <dgm:prSet/>
      <dgm:spPr/>
      <dgm:t>
        <a:bodyPr/>
        <a:lstStyle/>
        <a:p>
          <a:endParaRPr lang="en-US"/>
        </a:p>
      </dgm:t>
    </dgm:pt>
    <dgm:pt modelId="{ACA4A81F-BD2F-45A1-9BA3-3572DFAE2ED7}">
      <dgm:prSet/>
      <dgm:spPr/>
      <dgm:t>
        <a:bodyPr/>
        <a:lstStyle/>
        <a:p>
          <a:r>
            <a:rPr lang="en-US"/>
            <a:t>Performed hypothesis tests to determine if a target variable was causing outliers</a:t>
          </a:r>
        </a:p>
      </dgm:t>
    </dgm:pt>
    <dgm:pt modelId="{FBF8EA69-8648-4E6A-8E89-8B27759682F2}" type="parTrans" cxnId="{062FBDF4-1545-42F8-A322-5476CEC5A070}">
      <dgm:prSet/>
      <dgm:spPr/>
      <dgm:t>
        <a:bodyPr/>
        <a:lstStyle/>
        <a:p>
          <a:endParaRPr lang="en-US"/>
        </a:p>
      </dgm:t>
    </dgm:pt>
    <dgm:pt modelId="{5F896362-F664-4E46-B427-BC783AF21A9C}" type="sibTrans" cxnId="{062FBDF4-1545-42F8-A322-5476CEC5A070}">
      <dgm:prSet/>
      <dgm:spPr/>
      <dgm:t>
        <a:bodyPr/>
        <a:lstStyle/>
        <a:p>
          <a:endParaRPr lang="en-US"/>
        </a:p>
      </dgm:t>
    </dgm:pt>
    <dgm:pt modelId="{E3643F19-83E4-4524-B05A-6FA9C6B248EA}" type="pres">
      <dgm:prSet presAssocID="{379CDF94-C79C-46F4-A95C-40C364CFF0C7}" presName="vert0" presStyleCnt="0">
        <dgm:presLayoutVars>
          <dgm:dir/>
          <dgm:animOne val="branch"/>
          <dgm:animLvl val="lvl"/>
        </dgm:presLayoutVars>
      </dgm:prSet>
      <dgm:spPr/>
    </dgm:pt>
    <dgm:pt modelId="{CF92AF43-8205-4AC5-9107-DEB6E09A3CE1}" type="pres">
      <dgm:prSet presAssocID="{5997376E-A133-4003-A8E3-87C4EC2624F3}" presName="thickLine" presStyleLbl="alignNode1" presStyleIdx="0" presStyleCnt="5"/>
      <dgm:spPr/>
    </dgm:pt>
    <dgm:pt modelId="{5DC76CB4-B072-42E8-A08F-38054E5EA1F3}" type="pres">
      <dgm:prSet presAssocID="{5997376E-A133-4003-A8E3-87C4EC2624F3}" presName="horz1" presStyleCnt="0"/>
      <dgm:spPr/>
    </dgm:pt>
    <dgm:pt modelId="{38A2E699-F295-487D-9AE1-B05B850867FF}" type="pres">
      <dgm:prSet presAssocID="{5997376E-A133-4003-A8E3-87C4EC2624F3}" presName="tx1" presStyleLbl="revTx" presStyleIdx="0" presStyleCnt="5"/>
      <dgm:spPr/>
    </dgm:pt>
    <dgm:pt modelId="{4B8E8B01-4D45-44EC-B59D-86BCC7959F2D}" type="pres">
      <dgm:prSet presAssocID="{5997376E-A133-4003-A8E3-87C4EC2624F3}" presName="vert1" presStyleCnt="0"/>
      <dgm:spPr/>
    </dgm:pt>
    <dgm:pt modelId="{2A85F230-BE3A-4A63-A0A6-533CDCAD99A1}" type="pres">
      <dgm:prSet presAssocID="{43078C12-66FF-404B-8724-7976D5C0987D}" presName="thickLine" presStyleLbl="alignNode1" presStyleIdx="1" presStyleCnt="5"/>
      <dgm:spPr/>
    </dgm:pt>
    <dgm:pt modelId="{79055FB3-608C-4219-B8B7-D6167363877A}" type="pres">
      <dgm:prSet presAssocID="{43078C12-66FF-404B-8724-7976D5C0987D}" presName="horz1" presStyleCnt="0"/>
      <dgm:spPr/>
    </dgm:pt>
    <dgm:pt modelId="{5F63B9A8-30FD-4E53-897F-30F1462C6D6C}" type="pres">
      <dgm:prSet presAssocID="{43078C12-66FF-404B-8724-7976D5C0987D}" presName="tx1" presStyleLbl="revTx" presStyleIdx="1" presStyleCnt="5"/>
      <dgm:spPr/>
    </dgm:pt>
    <dgm:pt modelId="{90B587A6-D6BD-4C6B-A548-1D4C0944E1DB}" type="pres">
      <dgm:prSet presAssocID="{43078C12-66FF-404B-8724-7976D5C0987D}" presName="vert1" presStyleCnt="0"/>
      <dgm:spPr/>
    </dgm:pt>
    <dgm:pt modelId="{7B60BCE4-7C09-4743-B8B1-0F9B0C8C3875}" type="pres">
      <dgm:prSet presAssocID="{E9EDEB1F-86ED-4B7C-BC89-8000077AD77D}" presName="thickLine" presStyleLbl="alignNode1" presStyleIdx="2" presStyleCnt="5"/>
      <dgm:spPr/>
    </dgm:pt>
    <dgm:pt modelId="{F8279403-6EF9-4B75-AAE8-4DB2ABC4887D}" type="pres">
      <dgm:prSet presAssocID="{E9EDEB1F-86ED-4B7C-BC89-8000077AD77D}" presName="horz1" presStyleCnt="0"/>
      <dgm:spPr/>
    </dgm:pt>
    <dgm:pt modelId="{3C63B44C-7CD3-493A-9185-9A6615A99315}" type="pres">
      <dgm:prSet presAssocID="{E9EDEB1F-86ED-4B7C-BC89-8000077AD77D}" presName="tx1" presStyleLbl="revTx" presStyleIdx="2" presStyleCnt="5"/>
      <dgm:spPr/>
    </dgm:pt>
    <dgm:pt modelId="{F75B799F-2761-40AF-82AD-25D708DAA331}" type="pres">
      <dgm:prSet presAssocID="{E9EDEB1F-86ED-4B7C-BC89-8000077AD77D}" presName="vert1" presStyleCnt="0"/>
      <dgm:spPr/>
    </dgm:pt>
    <dgm:pt modelId="{758A6385-C6C9-484F-AADD-22E36364A38A}" type="pres">
      <dgm:prSet presAssocID="{6F8BD21D-217A-40D3-BAE4-9B38AEF266B0}" presName="thickLine" presStyleLbl="alignNode1" presStyleIdx="3" presStyleCnt="5"/>
      <dgm:spPr/>
    </dgm:pt>
    <dgm:pt modelId="{819533F2-A1D8-465C-8D86-423A068AD7C4}" type="pres">
      <dgm:prSet presAssocID="{6F8BD21D-217A-40D3-BAE4-9B38AEF266B0}" presName="horz1" presStyleCnt="0"/>
      <dgm:spPr/>
    </dgm:pt>
    <dgm:pt modelId="{E69D40D8-5DD9-40D7-AB42-2E4310E2B234}" type="pres">
      <dgm:prSet presAssocID="{6F8BD21D-217A-40D3-BAE4-9B38AEF266B0}" presName="tx1" presStyleLbl="revTx" presStyleIdx="3" presStyleCnt="5"/>
      <dgm:spPr/>
    </dgm:pt>
    <dgm:pt modelId="{755BB922-FB70-490B-B85C-218D937DBF84}" type="pres">
      <dgm:prSet presAssocID="{6F8BD21D-217A-40D3-BAE4-9B38AEF266B0}" presName="vert1" presStyleCnt="0"/>
      <dgm:spPr/>
    </dgm:pt>
    <dgm:pt modelId="{FA119155-05DE-4BC6-AB95-803A4CFB81AD}" type="pres">
      <dgm:prSet presAssocID="{ACA4A81F-BD2F-45A1-9BA3-3572DFAE2ED7}" presName="thickLine" presStyleLbl="alignNode1" presStyleIdx="4" presStyleCnt="5"/>
      <dgm:spPr/>
    </dgm:pt>
    <dgm:pt modelId="{56AFA729-1655-4AA1-99C1-5CAF89F12776}" type="pres">
      <dgm:prSet presAssocID="{ACA4A81F-BD2F-45A1-9BA3-3572DFAE2ED7}" presName="horz1" presStyleCnt="0"/>
      <dgm:spPr/>
    </dgm:pt>
    <dgm:pt modelId="{3C2F3422-4965-49C9-9349-526CB6178349}" type="pres">
      <dgm:prSet presAssocID="{ACA4A81F-BD2F-45A1-9BA3-3572DFAE2ED7}" presName="tx1" presStyleLbl="revTx" presStyleIdx="4" presStyleCnt="5"/>
      <dgm:spPr/>
    </dgm:pt>
    <dgm:pt modelId="{06FEA6E2-7A1D-48D9-A3FA-B71BF53F4103}" type="pres">
      <dgm:prSet presAssocID="{ACA4A81F-BD2F-45A1-9BA3-3572DFAE2ED7}" presName="vert1" presStyleCnt="0"/>
      <dgm:spPr/>
    </dgm:pt>
  </dgm:ptLst>
  <dgm:cxnLst>
    <dgm:cxn modelId="{AC9F5228-E00B-42F5-B1A8-F87D7332ECE8}" srcId="{379CDF94-C79C-46F4-A95C-40C364CFF0C7}" destId="{E9EDEB1F-86ED-4B7C-BC89-8000077AD77D}" srcOrd="2" destOrd="0" parTransId="{CB0F86BB-C378-408E-91BE-845367E39BB1}" sibTransId="{A2B0DB17-A0B1-40B8-B864-352CBDC81AFA}"/>
    <dgm:cxn modelId="{49C2F345-1AED-496B-8C46-DE384CC0D525}" type="presOf" srcId="{6F8BD21D-217A-40D3-BAE4-9B38AEF266B0}" destId="{E69D40D8-5DD9-40D7-AB42-2E4310E2B234}" srcOrd="0" destOrd="0" presId="urn:microsoft.com/office/officeart/2008/layout/LinedList"/>
    <dgm:cxn modelId="{1EBB246C-4AF8-4F27-88EA-64277238EF94}" type="presOf" srcId="{E9EDEB1F-86ED-4B7C-BC89-8000077AD77D}" destId="{3C63B44C-7CD3-493A-9185-9A6615A99315}" srcOrd="0" destOrd="0" presId="urn:microsoft.com/office/officeart/2008/layout/LinedList"/>
    <dgm:cxn modelId="{8D1CCE50-A0D0-4FBA-BC9A-130FFF1251B2}" type="presOf" srcId="{ACA4A81F-BD2F-45A1-9BA3-3572DFAE2ED7}" destId="{3C2F3422-4965-49C9-9349-526CB6178349}" srcOrd="0" destOrd="0" presId="urn:microsoft.com/office/officeart/2008/layout/LinedList"/>
    <dgm:cxn modelId="{5586C372-FAE0-46F1-A8B5-954B7107ABFF}" type="presOf" srcId="{43078C12-66FF-404B-8724-7976D5C0987D}" destId="{5F63B9A8-30FD-4E53-897F-30F1462C6D6C}" srcOrd="0" destOrd="0" presId="urn:microsoft.com/office/officeart/2008/layout/LinedList"/>
    <dgm:cxn modelId="{A708198B-5121-47E8-BE79-CCD9CC5DFBB2}" type="presOf" srcId="{379CDF94-C79C-46F4-A95C-40C364CFF0C7}" destId="{E3643F19-83E4-4524-B05A-6FA9C6B248EA}" srcOrd="0" destOrd="0" presId="urn:microsoft.com/office/officeart/2008/layout/LinedList"/>
    <dgm:cxn modelId="{75F86592-A8FB-4BBF-9C85-DC7C136F34D5}" srcId="{379CDF94-C79C-46F4-A95C-40C364CFF0C7}" destId="{43078C12-66FF-404B-8724-7976D5C0987D}" srcOrd="1" destOrd="0" parTransId="{2CDED785-E111-403D-AA39-87DE490D0510}" sibTransId="{A9839922-9988-4A96-B1D5-93D85C1A0DAE}"/>
    <dgm:cxn modelId="{E631DBD8-08CA-41A9-B8D9-06756BDE090F}" type="presOf" srcId="{5997376E-A133-4003-A8E3-87C4EC2624F3}" destId="{38A2E699-F295-487D-9AE1-B05B850867FF}" srcOrd="0" destOrd="0" presId="urn:microsoft.com/office/officeart/2008/layout/LinedList"/>
    <dgm:cxn modelId="{19B83BF0-264C-40BF-9641-391C9397E829}" srcId="{379CDF94-C79C-46F4-A95C-40C364CFF0C7}" destId="{5997376E-A133-4003-A8E3-87C4EC2624F3}" srcOrd="0" destOrd="0" parTransId="{F625DF47-7A52-4CF4-AB66-97A951695EEC}" sibTransId="{40FAAAC7-AF38-42BB-89FF-A3B977631151}"/>
    <dgm:cxn modelId="{062FBDF4-1545-42F8-A322-5476CEC5A070}" srcId="{379CDF94-C79C-46F4-A95C-40C364CFF0C7}" destId="{ACA4A81F-BD2F-45A1-9BA3-3572DFAE2ED7}" srcOrd="4" destOrd="0" parTransId="{FBF8EA69-8648-4E6A-8E89-8B27759682F2}" sibTransId="{5F896362-F664-4E46-B427-BC783AF21A9C}"/>
    <dgm:cxn modelId="{2AECBEF5-3344-41B5-91B4-B1BFDBF80646}" srcId="{379CDF94-C79C-46F4-A95C-40C364CFF0C7}" destId="{6F8BD21D-217A-40D3-BAE4-9B38AEF266B0}" srcOrd="3" destOrd="0" parTransId="{8AB5C1DF-8442-430B-96EE-9B39382D9800}" sibTransId="{9CD6CDC0-4805-4F61-AECC-E8889DB86C55}"/>
    <dgm:cxn modelId="{EFAD7154-DD5B-4DB6-BE0F-7C5581DBADE5}" type="presParOf" srcId="{E3643F19-83E4-4524-B05A-6FA9C6B248EA}" destId="{CF92AF43-8205-4AC5-9107-DEB6E09A3CE1}" srcOrd="0" destOrd="0" presId="urn:microsoft.com/office/officeart/2008/layout/LinedList"/>
    <dgm:cxn modelId="{819C98D9-3FC6-4DC4-A8BD-8E18903C7C33}" type="presParOf" srcId="{E3643F19-83E4-4524-B05A-6FA9C6B248EA}" destId="{5DC76CB4-B072-42E8-A08F-38054E5EA1F3}" srcOrd="1" destOrd="0" presId="urn:microsoft.com/office/officeart/2008/layout/LinedList"/>
    <dgm:cxn modelId="{F736B9B5-3750-485F-B8E7-1829D645F563}" type="presParOf" srcId="{5DC76CB4-B072-42E8-A08F-38054E5EA1F3}" destId="{38A2E699-F295-487D-9AE1-B05B850867FF}" srcOrd="0" destOrd="0" presId="urn:microsoft.com/office/officeart/2008/layout/LinedList"/>
    <dgm:cxn modelId="{8E7F2ADC-A4D3-4A47-9362-7324880558D7}" type="presParOf" srcId="{5DC76CB4-B072-42E8-A08F-38054E5EA1F3}" destId="{4B8E8B01-4D45-44EC-B59D-86BCC7959F2D}" srcOrd="1" destOrd="0" presId="urn:microsoft.com/office/officeart/2008/layout/LinedList"/>
    <dgm:cxn modelId="{83C7133E-75ED-4C2F-AA22-126C1C70F61F}" type="presParOf" srcId="{E3643F19-83E4-4524-B05A-6FA9C6B248EA}" destId="{2A85F230-BE3A-4A63-A0A6-533CDCAD99A1}" srcOrd="2" destOrd="0" presId="urn:microsoft.com/office/officeart/2008/layout/LinedList"/>
    <dgm:cxn modelId="{40FF5321-07BA-4077-B16E-CC3C42F64BF6}" type="presParOf" srcId="{E3643F19-83E4-4524-B05A-6FA9C6B248EA}" destId="{79055FB3-608C-4219-B8B7-D6167363877A}" srcOrd="3" destOrd="0" presId="urn:microsoft.com/office/officeart/2008/layout/LinedList"/>
    <dgm:cxn modelId="{C3237037-8304-416E-9E67-89A354523D7A}" type="presParOf" srcId="{79055FB3-608C-4219-B8B7-D6167363877A}" destId="{5F63B9A8-30FD-4E53-897F-30F1462C6D6C}" srcOrd="0" destOrd="0" presId="urn:microsoft.com/office/officeart/2008/layout/LinedList"/>
    <dgm:cxn modelId="{3C23DD43-7207-4179-9C62-ABC721F7279F}" type="presParOf" srcId="{79055FB3-608C-4219-B8B7-D6167363877A}" destId="{90B587A6-D6BD-4C6B-A548-1D4C0944E1DB}" srcOrd="1" destOrd="0" presId="urn:microsoft.com/office/officeart/2008/layout/LinedList"/>
    <dgm:cxn modelId="{8E800F8E-CB90-4F76-AAD6-4452FAC19C53}" type="presParOf" srcId="{E3643F19-83E4-4524-B05A-6FA9C6B248EA}" destId="{7B60BCE4-7C09-4743-B8B1-0F9B0C8C3875}" srcOrd="4" destOrd="0" presId="urn:microsoft.com/office/officeart/2008/layout/LinedList"/>
    <dgm:cxn modelId="{7CD6F42F-5F24-499A-A410-537116DF6F7C}" type="presParOf" srcId="{E3643F19-83E4-4524-B05A-6FA9C6B248EA}" destId="{F8279403-6EF9-4B75-AAE8-4DB2ABC4887D}" srcOrd="5" destOrd="0" presId="urn:microsoft.com/office/officeart/2008/layout/LinedList"/>
    <dgm:cxn modelId="{939C516F-874B-4090-B788-4B4B379E50C7}" type="presParOf" srcId="{F8279403-6EF9-4B75-AAE8-4DB2ABC4887D}" destId="{3C63B44C-7CD3-493A-9185-9A6615A99315}" srcOrd="0" destOrd="0" presId="urn:microsoft.com/office/officeart/2008/layout/LinedList"/>
    <dgm:cxn modelId="{1E6B280A-A40F-4D30-9123-DC74EC7B0655}" type="presParOf" srcId="{F8279403-6EF9-4B75-AAE8-4DB2ABC4887D}" destId="{F75B799F-2761-40AF-82AD-25D708DAA331}" srcOrd="1" destOrd="0" presId="urn:microsoft.com/office/officeart/2008/layout/LinedList"/>
    <dgm:cxn modelId="{9BA0E567-F071-4091-A531-EBC1776A46B0}" type="presParOf" srcId="{E3643F19-83E4-4524-B05A-6FA9C6B248EA}" destId="{758A6385-C6C9-484F-AADD-22E36364A38A}" srcOrd="6" destOrd="0" presId="urn:microsoft.com/office/officeart/2008/layout/LinedList"/>
    <dgm:cxn modelId="{9D8BDB95-DF4B-4A91-BE2D-1AC7B1E94271}" type="presParOf" srcId="{E3643F19-83E4-4524-B05A-6FA9C6B248EA}" destId="{819533F2-A1D8-465C-8D86-423A068AD7C4}" srcOrd="7" destOrd="0" presId="urn:microsoft.com/office/officeart/2008/layout/LinedList"/>
    <dgm:cxn modelId="{A637B957-6029-4129-A6DE-85D9F65AB1A5}" type="presParOf" srcId="{819533F2-A1D8-465C-8D86-423A068AD7C4}" destId="{E69D40D8-5DD9-40D7-AB42-2E4310E2B234}" srcOrd="0" destOrd="0" presId="urn:microsoft.com/office/officeart/2008/layout/LinedList"/>
    <dgm:cxn modelId="{4F5F4D7A-F93B-437D-B6F4-18F13752D1DC}" type="presParOf" srcId="{819533F2-A1D8-465C-8D86-423A068AD7C4}" destId="{755BB922-FB70-490B-B85C-218D937DBF84}" srcOrd="1" destOrd="0" presId="urn:microsoft.com/office/officeart/2008/layout/LinedList"/>
    <dgm:cxn modelId="{1F11CD97-B449-464B-A005-0EF1E9B437D2}" type="presParOf" srcId="{E3643F19-83E4-4524-B05A-6FA9C6B248EA}" destId="{FA119155-05DE-4BC6-AB95-803A4CFB81AD}" srcOrd="8" destOrd="0" presId="urn:microsoft.com/office/officeart/2008/layout/LinedList"/>
    <dgm:cxn modelId="{9FAE14E6-FAE4-4F0D-B08E-33AF5F82FF1A}" type="presParOf" srcId="{E3643F19-83E4-4524-B05A-6FA9C6B248EA}" destId="{56AFA729-1655-4AA1-99C1-5CAF89F12776}" srcOrd="9" destOrd="0" presId="urn:microsoft.com/office/officeart/2008/layout/LinedList"/>
    <dgm:cxn modelId="{65A4E9F6-6B36-467E-B4CB-A0357EFAB713}" type="presParOf" srcId="{56AFA729-1655-4AA1-99C1-5CAF89F12776}" destId="{3C2F3422-4965-49C9-9349-526CB6178349}" srcOrd="0" destOrd="0" presId="urn:microsoft.com/office/officeart/2008/layout/LinedList"/>
    <dgm:cxn modelId="{D428CD5E-5C3E-4027-8CA4-ECA8B219593E}" type="presParOf" srcId="{56AFA729-1655-4AA1-99C1-5CAF89F12776}" destId="{06FEA6E2-7A1D-48D9-A3FA-B71BF53F41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BA27F5-B906-4013-9DDC-60AEE4218610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07E44B-5B40-41B3-B595-5FCDB371056E}">
      <dgm:prSet/>
      <dgm:spPr/>
      <dgm:t>
        <a:bodyPr/>
        <a:lstStyle/>
        <a:p>
          <a:r>
            <a:rPr lang="en-US" baseline="0"/>
            <a:t>Many of the predictor features were highly correlated with other features</a:t>
          </a:r>
          <a:endParaRPr lang="en-US"/>
        </a:p>
      </dgm:t>
    </dgm:pt>
    <dgm:pt modelId="{19A83608-51FA-4537-835E-F6270DEB27CC}" type="parTrans" cxnId="{28A7C93E-ABEB-444E-ADAF-B7635C544670}">
      <dgm:prSet/>
      <dgm:spPr/>
      <dgm:t>
        <a:bodyPr/>
        <a:lstStyle/>
        <a:p>
          <a:endParaRPr lang="en-US"/>
        </a:p>
      </dgm:t>
    </dgm:pt>
    <dgm:pt modelId="{9B73DDCB-E48E-4F5C-81E4-D40227B1EABA}" type="sibTrans" cxnId="{28A7C93E-ABEB-444E-ADAF-B7635C544670}">
      <dgm:prSet/>
      <dgm:spPr/>
      <dgm:t>
        <a:bodyPr/>
        <a:lstStyle/>
        <a:p>
          <a:endParaRPr lang="en-US"/>
        </a:p>
      </dgm:t>
    </dgm:pt>
    <dgm:pt modelId="{B0D61297-8EE0-49BC-885A-CF0CAA5C8722}">
      <dgm:prSet/>
      <dgm:spPr/>
      <dgm:t>
        <a:bodyPr/>
        <a:lstStyle/>
        <a:p>
          <a:r>
            <a:rPr lang="en-US" baseline="0"/>
            <a:t>High correlation is bad if we plan on making evaluating a linear regression model since it can lead to high variance in the weights</a:t>
          </a:r>
          <a:endParaRPr lang="en-US"/>
        </a:p>
      </dgm:t>
    </dgm:pt>
    <dgm:pt modelId="{0CB70398-28F0-4086-8656-0AC0B5D47390}" type="parTrans" cxnId="{8DACDABC-913B-4895-A2D3-1C174347CF04}">
      <dgm:prSet/>
      <dgm:spPr/>
      <dgm:t>
        <a:bodyPr/>
        <a:lstStyle/>
        <a:p>
          <a:endParaRPr lang="en-US"/>
        </a:p>
      </dgm:t>
    </dgm:pt>
    <dgm:pt modelId="{98B7CF32-F37F-49BF-91B9-5B9218361B32}" type="sibTrans" cxnId="{8DACDABC-913B-4895-A2D3-1C174347CF04}">
      <dgm:prSet/>
      <dgm:spPr/>
      <dgm:t>
        <a:bodyPr/>
        <a:lstStyle/>
        <a:p>
          <a:endParaRPr lang="en-US"/>
        </a:p>
      </dgm:t>
    </dgm:pt>
    <dgm:pt modelId="{071931C5-EC97-4669-9431-E3AEFD197B85}">
      <dgm:prSet/>
      <dgm:spPr/>
      <dgm:t>
        <a:bodyPr/>
        <a:lstStyle/>
        <a:p>
          <a:r>
            <a:rPr lang="en-US" baseline="0"/>
            <a:t>The feature set can be reduced by choosing one of the correlated features or doing a principal component analysis</a:t>
          </a:r>
          <a:endParaRPr lang="en-US"/>
        </a:p>
      </dgm:t>
    </dgm:pt>
    <dgm:pt modelId="{39984401-E5D3-408B-ADCB-71F33024A33A}" type="parTrans" cxnId="{F08147BC-A99F-4C63-BE18-A8D1C0DB2A4B}">
      <dgm:prSet/>
      <dgm:spPr/>
      <dgm:t>
        <a:bodyPr/>
        <a:lstStyle/>
        <a:p>
          <a:endParaRPr lang="en-US"/>
        </a:p>
      </dgm:t>
    </dgm:pt>
    <dgm:pt modelId="{785B2FE8-3696-419A-BD63-E21A42807E44}" type="sibTrans" cxnId="{F08147BC-A99F-4C63-BE18-A8D1C0DB2A4B}">
      <dgm:prSet/>
      <dgm:spPr/>
      <dgm:t>
        <a:bodyPr/>
        <a:lstStyle/>
        <a:p>
          <a:endParaRPr lang="en-US"/>
        </a:p>
      </dgm:t>
    </dgm:pt>
    <dgm:pt modelId="{AD95329A-5BB3-4417-894D-CCD0AB4857D2}" type="pres">
      <dgm:prSet presAssocID="{EEBA27F5-B906-4013-9DDC-60AEE4218610}" presName="Name0" presStyleCnt="0">
        <dgm:presLayoutVars>
          <dgm:dir/>
          <dgm:animLvl val="lvl"/>
          <dgm:resizeHandles val="exact"/>
        </dgm:presLayoutVars>
      </dgm:prSet>
      <dgm:spPr/>
    </dgm:pt>
    <dgm:pt modelId="{B1FCB725-2C72-41E8-9B18-96358ED04371}" type="pres">
      <dgm:prSet presAssocID="{071931C5-EC97-4669-9431-E3AEFD197B85}" presName="boxAndChildren" presStyleCnt="0"/>
      <dgm:spPr/>
    </dgm:pt>
    <dgm:pt modelId="{4F4DB052-E3ED-46F4-9ED0-AD805DCE8E40}" type="pres">
      <dgm:prSet presAssocID="{071931C5-EC97-4669-9431-E3AEFD197B85}" presName="parentTextBox" presStyleLbl="node1" presStyleIdx="0" presStyleCnt="3"/>
      <dgm:spPr/>
    </dgm:pt>
    <dgm:pt modelId="{88C346E6-3A4B-4E84-A897-7CCC8D1DDD7C}" type="pres">
      <dgm:prSet presAssocID="{98B7CF32-F37F-49BF-91B9-5B9218361B32}" presName="sp" presStyleCnt="0"/>
      <dgm:spPr/>
    </dgm:pt>
    <dgm:pt modelId="{0F8073DA-BD67-4374-ACB3-CBAA1AB5704A}" type="pres">
      <dgm:prSet presAssocID="{B0D61297-8EE0-49BC-885A-CF0CAA5C8722}" presName="arrowAndChildren" presStyleCnt="0"/>
      <dgm:spPr/>
    </dgm:pt>
    <dgm:pt modelId="{39574CE4-A297-45DC-9246-F158B5EA1462}" type="pres">
      <dgm:prSet presAssocID="{B0D61297-8EE0-49BC-885A-CF0CAA5C8722}" presName="parentTextArrow" presStyleLbl="node1" presStyleIdx="1" presStyleCnt="3"/>
      <dgm:spPr/>
    </dgm:pt>
    <dgm:pt modelId="{78BBF4A7-8E20-480B-803E-09C45C89FCE2}" type="pres">
      <dgm:prSet presAssocID="{9B73DDCB-E48E-4F5C-81E4-D40227B1EABA}" presName="sp" presStyleCnt="0"/>
      <dgm:spPr/>
    </dgm:pt>
    <dgm:pt modelId="{53AEB304-C7BA-4B80-B3C9-4D146010F8BB}" type="pres">
      <dgm:prSet presAssocID="{FD07E44B-5B40-41B3-B595-5FCDB371056E}" presName="arrowAndChildren" presStyleCnt="0"/>
      <dgm:spPr/>
    </dgm:pt>
    <dgm:pt modelId="{57591CC9-DBA3-467A-9379-631AD209F070}" type="pres">
      <dgm:prSet presAssocID="{FD07E44B-5B40-41B3-B595-5FCDB371056E}" presName="parentTextArrow" presStyleLbl="node1" presStyleIdx="2" presStyleCnt="3"/>
      <dgm:spPr/>
    </dgm:pt>
  </dgm:ptLst>
  <dgm:cxnLst>
    <dgm:cxn modelId="{28A7C93E-ABEB-444E-ADAF-B7635C544670}" srcId="{EEBA27F5-B906-4013-9DDC-60AEE4218610}" destId="{FD07E44B-5B40-41B3-B595-5FCDB371056E}" srcOrd="0" destOrd="0" parTransId="{19A83608-51FA-4537-835E-F6270DEB27CC}" sibTransId="{9B73DDCB-E48E-4F5C-81E4-D40227B1EABA}"/>
    <dgm:cxn modelId="{6D8C135F-145F-4040-9B42-1493EB9B5625}" type="presOf" srcId="{B0D61297-8EE0-49BC-885A-CF0CAA5C8722}" destId="{39574CE4-A297-45DC-9246-F158B5EA1462}" srcOrd="0" destOrd="0" presId="urn:microsoft.com/office/officeart/2005/8/layout/process4"/>
    <dgm:cxn modelId="{9C2CD38D-579B-4434-BCC8-D704B7E29B28}" type="presOf" srcId="{071931C5-EC97-4669-9431-E3AEFD197B85}" destId="{4F4DB052-E3ED-46F4-9ED0-AD805DCE8E40}" srcOrd="0" destOrd="0" presId="urn:microsoft.com/office/officeart/2005/8/layout/process4"/>
    <dgm:cxn modelId="{F08147BC-A99F-4C63-BE18-A8D1C0DB2A4B}" srcId="{EEBA27F5-B906-4013-9DDC-60AEE4218610}" destId="{071931C5-EC97-4669-9431-E3AEFD197B85}" srcOrd="2" destOrd="0" parTransId="{39984401-E5D3-408B-ADCB-71F33024A33A}" sibTransId="{785B2FE8-3696-419A-BD63-E21A42807E44}"/>
    <dgm:cxn modelId="{8DACDABC-913B-4895-A2D3-1C174347CF04}" srcId="{EEBA27F5-B906-4013-9DDC-60AEE4218610}" destId="{B0D61297-8EE0-49BC-885A-CF0CAA5C8722}" srcOrd="1" destOrd="0" parTransId="{0CB70398-28F0-4086-8656-0AC0B5D47390}" sibTransId="{98B7CF32-F37F-49BF-91B9-5B9218361B32}"/>
    <dgm:cxn modelId="{F67CEACD-3FA2-430F-840B-8A06E8B5E814}" type="presOf" srcId="{EEBA27F5-B906-4013-9DDC-60AEE4218610}" destId="{AD95329A-5BB3-4417-894D-CCD0AB4857D2}" srcOrd="0" destOrd="0" presId="urn:microsoft.com/office/officeart/2005/8/layout/process4"/>
    <dgm:cxn modelId="{8F4590F3-861A-409C-8B22-7B7890265FE6}" type="presOf" srcId="{FD07E44B-5B40-41B3-B595-5FCDB371056E}" destId="{57591CC9-DBA3-467A-9379-631AD209F070}" srcOrd="0" destOrd="0" presId="urn:microsoft.com/office/officeart/2005/8/layout/process4"/>
    <dgm:cxn modelId="{A8E29864-6E95-482C-85DC-7C91B4FA5136}" type="presParOf" srcId="{AD95329A-5BB3-4417-894D-CCD0AB4857D2}" destId="{B1FCB725-2C72-41E8-9B18-96358ED04371}" srcOrd="0" destOrd="0" presId="urn:microsoft.com/office/officeart/2005/8/layout/process4"/>
    <dgm:cxn modelId="{815E9248-80BC-49AD-8BA1-CABE95C5AF7F}" type="presParOf" srcId="{B1FCB725-2C72-41E8-9B18-96358ED04371}" destId="{4F4DB052-E3ED-46F4-9ED0-AD805DCE8E40}" srcOrd="0" destOrd="0" presId="urn:microsoft.com/office/officeart/2005/8/layout/process4"/>
    <dgm:cxn modelId="{E21D0472-D643-4B12-8792-F822AC4A78AF}" type="presParOf" srcId="{AD95329A-5BB3-4417-894D-CCD0AB4857D2}" destId="{88C346E6-3A4B-4E84-A897-7CCC8D1DDD7C}" srcOrd="1" destOrd="0" presId="urn:microsoft.com/office/officeart/2005/8/layout/process4"/>
    <dgm:cxn modelId="{1DBBE463-06CE-4B1A-8E35-A7A49E824BBD}" type="presParOf" srcId="{AD95329A-5BB3-4417-894D-CCD0AB4857D2}" destId="{0F8073DA-BD67-4374-ACB3-CBAA1AB5704A}" srcOrd="2" destOrd="0" presId="urn:microsoft.com/office/officeart/2005/8/layout/process4"/>
    <dgm:cxn modelId="{A8009E4D-D4C6-4F2E-9FA3-591DB8C39302}" type="presParOf" srcId="{0F8073DA-BD67-4374-ACB3-CBAA1AB5704A}" destId="{39574CE4-A297-45DC-9246-F158B5EA1462}" srcOrd="0" destOrd="0" presId="urn:microsoft.com/office/officeart/2005/8/layout/process4"/>
    <dgm:cxn modelId="{C2519A8D-BA1E-4770-ACCD-134C7C709FCB}" type="presParOf" srcId="{AD95329A-5BB3-4417-894D-CCD0AB4857D2}" destId="{78BBF4A7-8E20-480B-803E-09C45C89FCE2}" srcOrd="3" destOrd="0" presId="urn:microsoft.com/office/officeart/2005/8/layout/process4"/>
    <dgm:cxn modelId="{8880A6E8-039D-4F82-9A56-CF2AFD4F81E3}" type="presParOf" srcId="{AD95329A-5BB3-4417-894D-CCD0AB4857D2}" destId="{53AEB304-C7BA-4B80-B3C9-4D146010F8BB}" srcOrd="4" destOrd="0" presId="urn:microsoft.com/office/officeart/2005/8/layout/process4"/>
    <dgm:cxn modelId="{2878C031-C616-4356-87A3-243B7554F716}" type="presParOf" srcId="{53AEB304-C7BA-4B80-B3C9-4D146010F8BB}" destId="{57591CC9-DBA3-467A-9379-631AD209F07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0335A-0442-4B18-BDC5-8D52C7A69C1C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1DE889-0798-45FC-AF6A-C24B59BB8A09}">
      <dgm:prSet phldrT="[Text]"/>
      <dgm:spPr/>
      <dgm:t>
        <a:bodyPr/>
        <a:lstStyle/>
        <a:p>
          <a:r>
            <a:rPr lang="en-US" dirty="0"/>
            <a:t>Chemical 1</a:t>
          </a:r>
        </a:p>
      </dgm:t>
    </dgm:pt>
    <dgm:pt modelId="{40718497-EDDD-4DCB-A8CB-995D79540158}" type="parTrans" cxnId="{036C7A45-7C69-475A-A771-7029FA9B9475}">
      <dgm:prSet/>
      <dgm:spPr/>
      <dgm:t>
        <a:bodyPr/>
        <a:lstStyle/>
        <a:p>
          <a:endParaRPr lang="en-US"/>
        </a:p>
      </dgm:t>
    </dgm:pt>
    <dgm:pt modelId="{F7A5CFDC-3198-4E2A-83F9-FB397E53CCBE}" type="sibTrans" cxnId="{036C7A45-7C69-475A-A771-7029FA9B9475}">
      <dgm:prSet/>
      <dgm:spPr/>
      <dgm:t>
        <a:bodyPr/>
        <a:lstStyle/>
        <a:p>
          <a:endParaRPr lang="en-US"/>
        </a:p>
      </dgm:t>
    </dgm:pt>
    <dgm:pt modelId="{FD70B4E2-778E-44D2-969C-A11CB161A33D}">
      <dgm:prSet phldrT="[Text]"/>
      <dgm:spPr/>
      <dgm:t>
        <a:bodyPr/>
        <a:lstStyle/>
        <a:p>
          <a:r>
            <a:rPr lang="en-US" dirty="0"/>
            <a:t>Chemical 6</a:t>
          </a:r>
        </a:p>
      </dgm:t>
    </dgm:pt>
    <dgm:pt modelId="{3A2D9277-1854-4346-B4D6-0040DC75E0B6}" type="parTrans" cxnId="{CF2CB782-D78C-4DA5-AD3F-30BDA5F8248E}">
      <dgm:prSet/>
      <dgm:spPr/>
      <dgm:t>
        <a:bodyPr/>
        <a:lstStyle/>
        <a:p>
          <a:endParaRPr lang="en-US"/>
        </a:p>
      </dgm:t>
    </dgm:pt>
    <dgm:pt modelId="{80447582-5FB7-45D1-B7B4-95CB2DAF654D}" type="sibTrans" cxnId="{CF2CB782-D78C-4DA5-AD3F-30BDA5F8248E}">
      <dgm:prSet/>
      <dgm:spPr/>
      <dgm:t>
        <a:bodyPr/>
        <a:lstStyle/>
        <a:p>
          <a:endParaRPr lang="en-US"/>
        </a:p>
      </dgm:t>
    </dgm:pt>
    <dgm:pt modelId="{0A10B1CE-7B0D-4BFA-BA47-07061605507A}">
      <dgm:prSet phldrT="[Text]"/>
      <dgm:spPr/>
      <dgm:t>
        <a:bodyPr/>
        <a:lstStyle/>
        <a:p>
          <a:r>
            <a:rPr lang="en-US" dirty="0"/>
            <a:t>Chemical 4</a:t>
          </a:r>
        </a:p>
      </dgm:t>
    </dgm:pt>
    <dgm:pt modelId="{4A9ADD4D-8CD9-4B49-881A-188D75AFC9F0}" type="parTrans" cxnId="{2F9A1B12-B807-4BF9-B4C4-C23566780E37}">
      <dgm:prSet/>
      <dgm:spPr/>
      <dgm:t>
        <a:bodyPr/>
        <a:lstStyle/>
        <a:p>
          <a:endParaRPr lang="en-US"/>
        </a:p>
      </dgm:t>
    </dgm:pt>
    <dgm:pt modelId="{F784845F-EA5C-4AED-AF20-D862126B795C}" type="sibTrans" cxnId="{2F9A1B12-B807-4BF9-B4C4-C23566780E37}">
      <dgm:prSet/>
      <dgm:spPr/>
      <dgm:t>
        <a:bodyPr/>
        <a:lstStyle/>
        <a:p>
          <a:endParaRPr lang="en-US"/>
        </a:p>
      </dgm:t>
    </dgm:pt>
    <dgm:pt modelId="{C6D1EF83-5BE7-49C3-9ECE-87EAC89FD2D5}">
      <dgm:prSet phldrT="[Text]"/>
      <dgm:spPr/>
      <dgm:t>
        <a:bodyPr/>
        <a:lstStyle/>
        <a:p>
          <a:r>
            <a:rPr lang="en-US" dirty="0"/>
            <a:t>Chemical Species Predictions</a:t>
          </a:r>
        </a:p>
      </dgm:t>
    </dgm:pt>
    <dgm:pt modelId="{18937B7F-0E4F-484E-BB13-934C1F340937}" type="parTrans" cxnId="{270A42BE-6BF9-4A0C-8D70-2A93F011A156}">
      <dgm:prSet/>
      <dgm:spPr/>
      <dgm:t>
        <a:bodyPr/>
        <a:lstStyle/>
        <a:p>
          <a:endParaRPr lang="en-US"/>
        </a:p>
      </dgm:t>
    </dgm:pt>
    <dgm:pt modelId="{A8692AE1-2CC5-41ED-A80D-A22876B5BC78}" type="sibTrans" cxnId="{270A42BE-6BF9-4A0C-8D70-2A93F011A156}">
      <dgm:prSet/>
      <dgm:spPr/>
      <dgm:t>
        <a:bodyPr/>
        <a:lstStyle/>
        <a:p>
          <a:endParaRPr lang="en-US"/>
        </a:p>
      </dgm:t>
    </dgm:pt>
    <dgm:pt modelId="{61196CE2-5054-4C7C-8E5C-788B2A2F1E77}" type="pres">
      <dgm:prSet presAssocID="{DCF0335A-0442-4B18-BDC5-8D52C7A69C1C}" presName="Name0" presStyleCnt="0">
        <dgm:presLayoutVars>
          <dgm:chMax val="4"/>
          <dgm:resizeHandles val="exact"/>
        </dgm:presLayoutVars>
      </dgm:prSet>
      <dgm:spPr/>
    </dgm:pt>
    <dgm:pt modelId="{2D506FFA-5EC2-42D7-8E2F-C97A573C2B1A}" type="pres">
      <dgm:prSet presAssocID="{DCF0335A-0442-4B18-BDC5-8D52C7A69C1C}" presName="ellipse" presStyleLbl="trBgShp" presStyleIdx="0" presStyleCnt="1"/>
      <dgm:spPr/>
    </dgm:pt>
    <dgm:pt modelId="{7F4F5DF2-A70E-402A-88DA-E347D00ADED1}" type="pres">
      <dgm:prSet presAssocID="{DCF0335A-0442-4B18-BDC5-8D52C7A69C1C}" presName="arrow1" presStyleLbl="fgShp" presStyleIdx="0" presStyleCnt="1"/>
      <dgm:spPr/>
    </dgm:pt>
    <dgm:pt modelId="{60718068-7FC1-48D7-95A5-3A55B2313D21}" type="pres">
      <dgm:prSet presAssocID="{DCF0335A-0442-4B18-BDC5-8D52C7A69C1C}" presName="rectangle" presStyleLbl="revTx" presStyleIdx="0" presStyleCnt="1">
        <dgm:presLayoutVars>
          <dgm:bulletEnabled val="1"/>
        </dgm:presLayoutVars>
      </dgm:prSet>
      <dgm:spPr/>
    </dgm:pt>
    <dgm:pt modelId="{7BEB635F-E7EA-4FED-BF5E-3958D45E1585}" type="pres">
      <dgm:prSet presAssocID="{FD70B4E2-778E-44D2-969C-A11CB161A33D}" presName="item1" presStyleLbl="node1" presStyleIdx="0" presStyleCnt="3">
        <dgm:presLayoutVars>
          <dgm:bulletEnabled val="1"/>
        </dgm:presLayoutVars>
      </dgm:prSet>
      <dgm:spPr/>
    </dgm:pt>
    <dgm:pt modelId="{4083D5DC-E5A3-486C-93B8-1CEA9EE056F4}" type="pres">
      <dgm:prSet presAssocID="{0A10B1CE-7B0D-4BFA-BA47-07061605507A}" presName="item2" presStyleLbl="node1" presStyleIdx="1" presStyleCnt="3">
        <dgm:presLayoutVars>
          <dgm:bulletEnabled val="1"/>
        </dgm:presLayoutVars>
      </dgm:prSet>
      <dgm:spPr/>
    </dgm:pt>
    <dgm:pt modelId="{DE772867-ACC8-478C-8C67-46153909A0DE}" type="pres">
      <dgm:prSet presAssocID="{C6D1EF83-5BE7-49C3-9ECE-87EAC89FD2D5}" presName="item3" presStyleLbl="node1" presStyleIdx="2" presStyleCnt="3">
        <dgm:presLayoutVars>
          <dgm:bulletEnabled val="1"/>
        </dgm:presLayoutVars>
      </dgm:prSet>
      <dgm:spPr/>
    </dgm:pt>
    <dgm:pt modelId="{405F4011-5F9C-4AAE-841D-0D0721589854}" type="pres">
      <dgm:prSet presAssocID="{DCF0335A-0442-4B18-BDC5-8D52C7A69C1C}" presName="funnel" presStyleLbl="trAlignAcc1" presStyleIdx="0" presStyleCnt="1" custLinFactNeighborX="0"/>
      <dgm:spPr/>
    </dgm:pt>
  </dgm:ptLst>
  <dgm:cxnLst>
    <dgm:cxn modelId="{9CA80E01-B212-4C4C-87DF-FC026AFA04EC}" type="presOf" srcId="{C6D1EF83-5BE7-49C3-9ECE-87EAC89FD2D5}" destId="{60718068-7FC1-48D7-95A5-3A55B2313D21}" srcOrd="0" destOrd="0" presId="urn:microsoft.com/office/officeart/2005/8/layout/funnel1"/>
    <dgm:cxn modelId="{2F9A1B12-B807-4BF9-B4C4-C23566780E37}" srcId="{DCF0335A-0442-4B18-BDC5-8D52C7A69C1C}" destId="{0A10B1CE-7B0D-4BFA-BA47-07061605507A}" srcOrd="2" destOrd="0" parTransId="{4A9ADD4D-8CD9-4B49-881A-188D75AFC9F0}" sibTransId="{F784845F-EA5C-4AED-AF20-D862126B795C}"/>
    <dgm:cxn modelId="{036C7A45-7C69-475A-A771-7029FA9B9475}" srcId="{DCF0335A-0442-4B18-BDC5-8D52C7A69C1C}" destId="{4A1DE889-0798-45FC-AF6A-C24B59BB8A09}" srcOrd="0" destOrd="0" parTransId="{40718497-EDDD-4DCB-A8CB-995D79540158}" sibTransId="{F7A5CFDC-3198-4E2A-83F9-FB397E53CCBE}"/>
    <dgm:cxn modelId="{BA109058-5CE1-4630-97CC-5CA4D2A0E1AB}" type="presOf" srcId="{4A1DE889-0798-45FC-AF6A-C24B59BB8A09}" destId="{DE772867-ACC8-478C-8C67-46153909A0DE}" srcOrd="0" destOrd="0" presId="urn:microsoft.com/office/officeart/2005/8/layout/funnel1"/>
    <dgm:cxn modelId="{CF2CB782-D78C-4DA5-AD3F-30BDA5F8248E}" srcId="{DCF0335A-0442-4B18-BDC5-8D52C7A69C1C}" destId="{FD70B4E2-778E-44D2-969C-A11CB161A33D}" srcOrd="1" destOrd="0" parTransId="{3A2D9277-1854-4346-B4D6-0040DC75E0B6}" sibTransId="{80447582-5FB7-45D1-B7B4-95CB2DAF654D}"/>
    <dgm:cxn modelId="{270A42BE-6BF9-4A0C-8D70-2A93F011A156}" srcId="{DCF0335A-0442-4B18-BDC5-8D52C7A69C1C}" destId="{C6D1EF83-5BE7-49C3-9ECE-87EAC89FD2D5}" srcOrd="3" destOrd="0" parTransId="{18937B7F-0E4F-484E-BB13-934C1F340937}" sibTransId="{A8692AE1-2CC5-41ED-A80D-A22876B5BC78}"/>
    <dgm:cxn modelId="{C0182AD0-B9C2-4C10-8D8D-3B941C0C040D}" type="presOf" srcId="{FD70B4E2-778E-44D2-969C-A11CB161A33D}" destId="{4083D5DC-E5A3-486C-93B8-1CEA9EE056F4}" srcOrd="0" destOrd="0" presId="urn:microsoft.com/office/officeart/2005/8/layout/funnel1"/>
    <dgm:cxn modelId="{7777CFDF-666D-4718-B0F0-E9020B5B5C9C}" type="presOf" srcId="{DCF0335A-0442-4B18-BDC5-8D52C7A69C1C}" destId="{61196CE2-5054-4C7C-8E5C-788B2A2F1E77}" srcOrd="0" destOrd="0" presId="urn:microsoft.com/office/officeart/2005/8/layout/funnel1"/>
    <dgm:cxn modelId="{11FCC2E7-4312-4CEA-9A06-8DBE5B35ED93}" type="presOf" srcId="{0A10B1CE-7B0D-4BFA-BA47-07061605507A}" destId="{7BEB635F-E7EA-4FED-BF5E-3958D45E1585}" srcOrd="0" destOrd="0" presId="urn:microsoft.com/office/officeart/2005/8/layout/funnel1"/>
    <dgm:cxn modelId="{9DB711D3-B7EA-4B7B-B38E-E8705F5024AE}" type="presParOf" srcId="{61196CE2-5054-4C7C-8E5C-788B2A2F1E77}" destId="{2D506FFA-5EC2-42D7-8E2F-C97A573C2B1A}" srcOrd="0" destOrd="0" presId="urn:microsoft.com/office/officeart/2005/8/layout/funnel1"/>
    <dgm:cxn modelId="{17B8BD69-E490-41F5-85C4-AB2485608700}" type="presParOf" srcId="{61196CE2-5054-4C7C-8E5C-788B2A2F1E77}" destId="{7F4F5DF2-A70E-402A-88DA-E347D00ADED1}" srcOrd="1" destOrd="0" presId="urn:microsoft.com/office/officeart/2005/8/layout/funnel1"/>
    <dgm:cxn modelId="{2CDBC2C3-A5BC-462B-AF4D-04B2623DD3D6}" type="presParOf" srcId="{61196CE2-5054-4C7C-8E5C-788B2A2F1E77}" destId="{60718068-7FC1-48D7-95A5-3A55B2313D21}" srcOrd="2" destOrd="0" presId="urn:microsoft.com/office/officeart/2005/8/layout/funnel1"/>
    <dgm:cxn modelId="{CD458992-F517-418D-B333-0FDA7EEF5E7D}" type="presParOf" srcId="{61196CE2-5054-4C7C-8E5C-788B2A2F1E77}" destId="{7BEB635F-E7EA-4FED-BF5E-3958D45E1585}" srcOrd="3" destOrd="0" presId="urn:microsoft.com/office/officeart/2005/8/layout/funnel1"/>
    <dgm:cxn modelId="{037587DB-629F-4E2B-B02C-CA5EE5E5A2AE}" type="presParOf" srcId="{61196CE2-5054-4C7C-8E5C-788B2A2F1E77}" destId="{4083D5DC-E5A3-486C-93B8-1CEA9EE056F4}" srcOrd="4" destOrd="0" presId="urn:microsoft.com/office/officeart/2005/8/layout/funnel1"/>
    <dgm:cxn modelId="{867743C6-7239-4FF4-8836-B8F369E59E62}" type="presParOf" srcId="{61196CE2-5054-4C7C-8E5C-788B2A2F1E77}" destId="{DE772867-ACC8-478C-8C67-46153909A0DE}" srcOrd="5" destOrd="0" presId="urn:microsoft.com/office/officeart/2005/8/layout/funnel1"/>
    <dgm:cxn modelId="{5585B00B-0A43-4FC5-BEBF-D26D8BF967CF}" type="presParOf" srcId="{61196CE2-5054-4C7C-8E5C-788B2A2F1E77}" destId="{405F4011-5F9C-4AAE-841D-0D072158985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F1A1F4-67FB-4592-B8BD-37EEAD35B8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8207A-94AB-47E3-92F8-E8E970632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Based on previous results, a model using 5 sensors and a test size of 50% was created</a:t>
          </a:r>
        </a:p>
      </dgm:t>
    </dgm:pt>
    <dgm:pt modelId="{95D7296B-B4E9-4ED6-9C2D-A7602365DD6C}" type="parTrans" cxnId="{4452F051-ACBB-4505-AA4D-AB7EAE4BF855}">
      <dgm:prSet/>
      <dgm:spPr/>
      <dgm:t>
        <a:bodyPr/>
        <a:lstStyle/>
        <a:p>
          <a:endParaRPr lang="en-US"/>
        </a:p>
      </dgm:t>
    </dgm:pt>
    <dgm:pt modelId="{C63094FB-7E65-47EE-803F-738EE5236D4E}" type="sibTrans" cxnId="{4452F051-ACBB-4505-AA4D-AB7EAE4BF855}">
      <dgm:prSet/>
      <dgm:spPr/>
      <dgm:t>
        <a:bodyPr/>
        <a:lstStyle/>
        <a:p>
          <a:endParaRPr lang="en-US"/>
        </a:p>
      </dgm:t>
    </dgm:pt>
    <dgm:pt modelId="{1262F496-95AF-4223-BA16-ABBC9E7F4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batch 5 the model accuracy dramatically decreases</a:t>
          </a:r>
        </a:p>
      </dgm:t>
    </dgm:pt>
    <dgm:pt modelId="{DF79C68A-8CAE-4343-A3B5-3FF22B5B6AED}" type="parTrans" cxnId="{23DCBD3C-F7C5-451A-BE81-E5F61C1CF48B}">
      <dgm:prSet/>
      <dgm:spPr/>
      <dgm:t>
        <a:bodyPr/>
        <a:lstStyle/>
        <a:p>
          <a:endParaRPr lang="en-US"/>
        </a:p>
      </dgm:t>
    </dgm:pt>
    <dgm:pt modelId="{B131DE69-6644-42A0-8B71-D919E33C183C}" type="sibTrans" cxnId="{23DCBD3C-F7C5-451A-BE81-E5F61C1CF48B}">
      <dgm:prSet/>
      <dgm:spPr/>
      <dgm:t>
        <a:bodyPr/>
        <a:lstStyle/>
        <a:p>
          <a:endParaRPr lang="en-US"/>
        </a:p>
      </dgm:t>
    </dgm:pt>
    <dgm:pt modelId="{850AD7B3-BB30-4652-AED6-3C2D7C27F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Unsure if this is due to over-fitting or a change in the test system</a:t>
          </a:r>
        </a:p>
      </dgm:t>
    </dgm:pt>
    <dgm:pt modelId="{E51CAAC1-4CC2-4990-A107-7C3B2F0CF2A9}" type="parTrans" cxnId="{0465EA15-4E53-4204-88D3-7F040F63A1C5}">
      <dgm:prSet/>
      <dgm:spPr/>
      <dgm:t>
        <a:bodyPr/>
        <a:lstStyle/>
        <a:p>
          <a:endParaRPr lang="en-US"/>
        </a:p>
      </dgm:t>
    </dgm:pt>
    <dgm:pt modelId="{E1BC027B-C139-4110-A623-E8ABA66B8A2D}" type="sibTrans" cxnId="{0465EA15-4E53-4204-88D3-7F040F63A1C5}">
      <dgm:prSet/>
      <dgm:spPr/>
      <dgm:t>
        <a:bodyPr/>
        <a:lstStyle/>
        <a:p>
          <a:endParaRPr lang="en-US"/>
        </a:p>
      </dgm:t>
    </dgm:pt>
    <dgm:pt modelId="{18285B78-B5EC-4A3E-8D7B-A145B8EEDB53}" type="pres">
      <dgm:prSet presAssocID="{3EF1A1F4-67FB-4592-B8BD-37EEAD35B895}" presName="root" presStyleCnt="0">
        <dgm:presLayoutVars>
          <dgm:dir/>
          <dgm:resizeHandles val="exact"/>
        </dgm:presLayoutVars>
      </dgm:prSet>
      <dgm:spPr/>
    </dgm:pt>
    <dgm:pt modelId="{914FD838-6702-4309-9E39-70FA1A680A27}" type="pres">
      <dgm:prSet presAssocID="{D118207A-94AB-47E3-92F8-E8E970632F36}" presName="compNode" presStyleCnt="0"/>
      <dgm:spPr/>
    </dgm:pt>
    <dgm:pt modelId="{6E7C90C0-5DCD-4F74-80F2-07111A4460EB}" type="pres">
      <dgm:prSet presAssocID="{D118207A-94AB-47E3-92F8-E8E970632F36}" presName="bgRect" presStyleLbl="bgShp" presStyleIdx="0" presStyleCnt="3"/>
      <dgm:spPr>
        <a:solidFill>
          <a:schemeClr val="accent1">
            <a:lumMod val="40000"/>
            <a:lumOff val="60000"/>
          </a:schemeClr>
        </a:solidFill>
      </dgm:spPr>
    </dgm:pt>
    <dgm:pt modelId="{902C0641-AF95-4971-A8A2-40C3BBB5F372}" type="pres">
      <dgm:prSet presAssocID="{D118207A-94AB-47E3-92F8-E8E970632F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C7CA749-CB1D-4F2E-AAD9-7F1B202870A8}" type="pres">
      <dgm:prSet presAssocID="{D118207A-94AB-47E3-92F8-E8E970632F36}" presName="spaceRect" presStyleCnt="0"/>
      <dgm:spPr/>
    </dgm:pt>
    <dgm:pt modelId="{A6162CBC-44E5-4611-99FF-48B48FF503A1}" type="pres">
      <dgm:prSet presAssocID="{D118207A-94AB-47E3-92F8-E8E970632F36}" presName="parTx" presStyleLbl="revTx" presStyleIdx="0" presStyleCnt="3">
        <dgm:presLayoutVars>
          <dgm:chMax val="0"/>
          <dgm:chPref val="0"/>
        </dgm:presLayoutVars>
      </dgm:prSet>
      <dgm:spPr/>
    </dgm:pt>
    <dgm:pt modelId="{31E791D4-DBB5-4D35-8A5B-492706BC1386}" type="pres">
      <dgm:prSet presAssocID="{C63094FB-7E65-47EE-803F-738EE5236D4E}" presName="sibTrans" presStyleCnt="0"/>
      <dgm:spPr/>
    </dgm:pt>
    <dgm:pt modelId="{707EAC03-4B57-48F5-9537-508C98AD599E}" type="pres">
      <dgm:prSet presAssocID="{1262F496-95AF-4223-BA16-ABBC9E7F42F8}" presName="compNode" presStyleCnt="0"/>
      <dgm:spPr/>
    </dgm:pt>
    <dgm:pt modelId="{36B6CDF8-63C1-495A-8E0C-057C181B7551}" type="pres">
      <dgm:prSet presAssocID="{1262F496-95AF-4223-BA16-ABBC9E7F42F8}" presName="bgRect" presStyleLbl="bgShp" presStyleIdx="1" presStyleCnt="3"/>
      <dgm:spPr>
        <a:solidFill>
          <a:schemeClr val="accent1">
            <a:lumMod val="40000"/>
            <a:lumOff val="60000"/>
          </a:schemeClr>
        </a:solidFill>
      </dgm:spPr>
    </dgm:pt>
    <dgm:pt modelId="{45C958BC-805E-48E0-A82D-3D0967895347}" type="pres">
      <dgm:prSet presAssocID="{1262F496-95AF-4223-BA16-ABBC9E7F42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6DC64F-E3DA-46CF-92FC-4F509E4EBA75}" type="pres">
      <dgm:prSet presAssocID="{1262F496-95AF-4223-BA16-ABBC9E7F42F8}" presName="spaceRect" presStyleCnt="0"/>
      <dgm:spPr/>
    </dgm:pt>
    <dgm:pt modelId="{44311588-6D22-4300-BECC-584668B11430}" type="pres">
      <dgm:prSet presAssocID="{1262F496-95AF-4223-BA16-ABBC9E7F42F8}" presName="parTx" presStyleLbl="revTx" presStyleIdx="1" presStyleCnt="3">
        <dgm:presLayoutVars>
          <dgm:chMax val="0"/>
          <dgm:chPref val="0"/>
        </dgm:presLayoutVars>
      </dgm:prSet>
      <dgm:spPr/>
    </dgm:pt>
    <dgm:pt modelId="{4F4CEF50-608F-43EF-B2D1-6116BB520C5B}" type="pres">
      <dgm:prSet presAssocID="{B131DE69-6644-42A0-8B71-D919E33C183C}" presName="sibTrans" presStyleCnt="0"/>
      <dgm:spPr/>
    </dgm:pt>
    <dgm:pt modelId="{AFAA2D67-7EE7-4766-8C3A-1CCB67016E40}" type="pres">
      <dgm:prSet presAssocID="{850AD7B3-BB30-4652-AED6-3C2D7C27F921}" presName="compNode" presStyleCnt="0"/>
      <dgm:spPr/>
    </dgm:pt>
    <dgm:pt modelId="{D9AAF556-308F-4A8F-9F5C-29D2087C51BB}" type="pres">
      <dgm:prSet presAssocID="{850AD7B3-BB30-4652-AED6-3C2D7C27F921}" presName="bgRect" presStyleLbl="bgShp" presStyleIdx="2" presStyleCnt="3"/>
      <dgm:spPr>
        <a:solidFill>
          <a:schemeClr val="accent1">
            <a:lumMod val="40000"/>
            <a:lumOff val="60000"/>
          </a:schemeClr>
        </a:solidFill>
      </dgm:spPr>
    </dgm:pt>
    <dgm:pt modelId="{9F577360-2A14-4B2B-9E0B-A9737DD8099A}" type="pres">
      <dgm:prSet presAssocID="{850AD7B3-BB30-4652-AED6-3C2D7C27F9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rvous Face Outline"/>
        </a:ext>
      </dgm:extLst>
    </dgm:pt>
    <dgm:pt modelId="{D1D136A2-FF33-40FE-B851-6786D54054A1}" type="pres">
      <dgm:prSet presAssocID="{850AD7B3-BB30-4652-AED6-3C2D7C27F921}" presName="spaceRect" presStyleCnt="0"/>
      <dgm:spPr/>
    </dgm:pt>
    <dgm:pt modelId="{D4D807C6-2B15-472E-8035-5476ACE9E41D}" type="pres">
      <dgm:prSet presAssocID="{850AD7B3-BB30-4652-AED6-3C2D7C27F9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65EA15-4E53-4204-88D3-7F040F63A1C5}" srcId="{3EF1A1F4-67FB-4592-B8BD-37EEAD35B895}" destId="{850AD7B3-BB30-4652-AED6-3C2D7C27F921}" srcOrd="2" destOrd="0" parTransId="{E51CAAC1-4CC2-4990-A107-7C3B2F0CF2A9}" sibTransId="{E1BC027B-C139-4110-A623-E8ABA66B8A2D}"/>
    <dgm:cxn modelId="{8A92FC26-75FC-4620-A2A6-349F3C3E7D67}" type="presOf" srcId="{850AD7B3-BB30-4652-AED6-3C2D7C27F921}" destId="{D4D807C6-2B15-472E-8035-5476ACE9E41D}" srcOrd="0" destOrd="0" presId="urn:microsoft.com/office/officeart/2018/2/layout/IconVerticalSolidList"/>
    <dgm:cxn modelId="{5B5F7C2E-1046-4F90-B873-B65C1855B975}" type="presOf" srcId="{3EF1A1F4-67FB-4592-B8BD-37EEAD35B895}" destId="{18285B78-B5EC-4A3E-8D7B-A145B8EEDB53}" srcOrd="0" destOrd="0" presId="urn:microsoft.com/office/officeart/2018/2/layout/IconVerticalSolidList"/>
    <dgm:cxn modelId="{23DCBD3C-F7C5-451A-BE81-E5F61C1CF48B}" srcId="{3EF1A1F4-67FB-4592-B8BD-37EEAD35B895}" destId="{1262F496-95AF-4223-BA16-ABBC9E7F42F8}" srcOrd="1" destOrd="0" parTransId="{DF79C68A-8CAE-4343-A3B5-3FF22B5B6AED}" sibTransId="{B131DE69-6644-42A0-8B71-D919E33C183C}"/>
    <dgm:cxn modelId="{3033DC60-D42B-4D73-884A-0720F60186A9}" type="presOf" srcId="{D118207A-94AB-47E3-92F8-E8E970632F36}" destId="{A6162CBC-44E5-4611-99FF-48B48FF503A1}" srcOrd="0" destOrd="0" presId="urn:microsoft.com/office/officeart/2018/2/layout/IconVerticalSolidList"/>
    <dgm:cxn modelId="{4452F051-ACBB-4505-AA4D-AB7EAE4BF855}" srcId="{3EF1A1F4-67FB-4592-B8BD-37EEAD35B895}" destId="{D118207A-94AB-47E3-92F8-E8E970632F36}" srcOrd="0" destOrd="0" parTransId="{95D7296B-B4E9-4ED6-9C2D-A7602365DD6C}" sibTransId="{C63094FB-7E65-47EE-803F-738EE5236D4E}"/>
    <dgm:cxn modelId="{6C1E9BB0-6C7B-4B2D-87A9-351D06D03F6E}" type="presOf" srcId="{1262F496-95AF-4223-BA16-ABBC9E7F42F8}" destId="{44311588-6D22-4300-BECC-584668B11430}" srcOrd="0" destOrd="0" presId="urn:microsoft.com/office/officeart/2018/2/layout/IconVerticalSolidList"/>
    <dgm:cxn modelId="{637FC762-03F2-4F03-A038-63CC7994B394}" type="presParOf" srcId="{18285B78-B5EC-4A3E-8D7B-A145B8EEDB53}" destId="{914FD838-6702-4309-9E39-70FA1A680A27}" srcOrd="0" destOrd="0" presId="urn:microsoft.com/office/officeart/2018/2/layout/IconVerticalSolidList"/>
    <dgm:cxn modelId="{A97E8E3A-F33E-49C9-BD53-229401BC1971}" type="presParOf" srcId="{914FD838-6702-4309-9E39-70FA1A680A27}" destId="{6E7C90C0-5DCD-4F74-80F2-07111A4460EB}" srcOrd="0" destOrd="0" presId="urn:microsoft.com/office/officeart/2018/2/layout/IconVerticalSolidList"/>
    <dgm:cxn modelId="{AC4E30CB-DD41-46FA-8AC0-D4AF115F3F11}" type="presParOf" srcId="{914FD838-6702-4309-9E39-70FA1A680A27}" destId="{902C0641-AF95-4971-A8A2-40C3BBB5F372}" srcOrd="1" destOrd="0" presId="urn:microsoft.com/office/officeart/2018/2/layout/IconVerticalSolidList"/>
    <dgm:cxn modelId="{555A9EA2-30E7-473E-A01D-6E11AB9ED134}" type="presParOf" srcId="{914FD838-6702-4309-9E39-70FA1A680A27}" destId="{1C7CA749-CB1D-4F2E-AAD9-7F1B202870A8}" srcOrd="2" destOrd="0" presId="urn:microsoft.com/office/officeart/2018/2/layout/IconVerticalSolidList"/>
    <dgm:cxn modelId="{01CA3325-DB91-4B08-9783-47442C489D53}" type="presParOf" srcId="{914FD838-6702-4309-9E39-70FA1A680A27}" destId="{A6162CBC-44E5-4611-99FF-48B48FF503A1}" srcOrd="3" destOrd="0" presId="urn:microsoft.com/office/officeart/2018/2/layout/IconVerticalSolidList"/>
    <dgm:cxn modelId="{367CE89E-91CE-44FD-AD3A-9EFA1C93B9C9}" type="presParOf" srcId="{18285B78-B5EC-4A3E-8D7B-A145B8EEDB53}" destId="{31E791D4-DBB5-4D35-8A5B-492706BC1386}" srcOrd="1" destOrd="0" presId="urn:microsoft.com/office/officeart/2018/2/layout/IconVerticalSolidList"/>
    <dgm:cxn modelId="{2B3B4ED3-EC40-45B4-940B-DBD9B20D6726}" type="presParOf" srcId="{18285B78-B5EC-4A3E-8D7B-A145B8EEDB53}" destId="{707EAC03-4B57-48F5-9537-508C98AD599E}" srcOrd="2" destOrd="0" presId="urn:microsoft.com/office/officeart/2018/2/layout/IconVerticalSolidList"/>
    <dgm:cxn modelId="{A860C6A1-ABD6-43C0-9460-733CA3E47839}" type="presParOf" srcId="{707EAC03-4B57-48F5-9537-508C98AD599E}" destId="{36B6CDF8-63C1-495A-8E0C-057C181B7551}" srcOrd="0" destOrd="0" presId="urn:microsoft.com/office/officeart/2018/2/layout/IconVerticalSolidList"/>
    <dgm:cxn modelId="{862F1059-2088-48EC-9AF7-3ABC53BC5FAC}" type="presParOf" srcId="{707EAC03-4B57-48F5-9537-508C98AD599E}" destId="{45C958BC-805E-48E0-A82D-3D0967895347}" srcOrd="1" destOrd="0" presId="urn:microsoft.com/office/officeart/2018/2/layout/IconVerticalSolidList"/>
    <dgm:cxn modelId="{ABEB6B60-7CA3-4FDA-A3F6-8B046D8879BF}" type="presParOf" srcId="{707EAC03-4B57-48F5-9537-508C98AD599E}" destId="{A26DC64F-E3DA-46CF-92FC-4F509E4EBA75}" srcOrd="2" destOrd="0" presId="urn:microsoft.com/office/officeart/2018/2/layout/IconVerticalSolidList"/>
    <dgm:cxn modelId="{5D7B5037-CC00-4B6F-861A-67F986A98A0D}" type="presParOf" srcId="{707EAC03-4B57-48F5-9537-508C98AD599E}" destId="{44311588-6D22-4300-BECC-584668B11430}" srcOrd="3" destOrd="0" presId="urn:microsoft.com/office/officeart/2018/2/layout/IconVerticalSolidList"/>
    <dgm:cxn modelId="{98AE35E7-9C01-48FC-8B77-A5912527DA52}" type="presParOf" srcId="{18285B78-B5EC-4A3E-8D7B-A145B8EEDB53}" destId="{4F4CEF50-608F-43EF-B2D1-6116BB520C5B}" srcOrd="3" destOrd="0" presId="urn:microsoft.com/office/officeart/2018/2/layout/IconVerticalSolidList"/>
    <dgm:cxn modelId="{A8197F5E-615D-4DEA-ADBB-7D2B9B7FCE4A}" type="presParOf" srcId="{18285B78-B5EC-4A3E-8D7B-A145B8EEDB53}" destId="{AFAA2D67-7EE7-4766-8C3A-1CCB67016E40}" srcOrd="4" destOrd="0" presId="urn:microsoft.com/office/officeart/2018/2/layout/IconVerticalSolidList"/>
    <dgm:cxn modelId="{C93E3AE7-E7D2-40A1-91C6-375BD255CA27}" type="presParOf" srcId="{AFAA2D67-7EE7-4766-8C3A-1CCB67016E40}" destId="{D9AAF556-308F-4A8F-9F5C-29D2087C51BB}" srcOrd="0" destOrd="0" presId="urn:microsoft.com/office/officeart/2018/2/layout/IconVerticalSolidList"/>
    <dgm:cxn modelId="{A6D7A92C-354B-4CDD-A897-1E47A22EE577}" type="presParOf" srcId="{AFAA2D67-7EE7-4766-8C3A-1CCB67016E40}" destId="{9F577360-2A14-4B2B-9E0B-A9737DD8099A}" srcOrd="1" destOrd="0" presId="urn:microsoft.com/office/officeart/2018/2/layout/IconVerticalSolidList"/>
    <dgm:cxn modelId="{5E4A9E48-835F-4023-A15F-B3553E39DDCF}" type="presParOf" srcId="{AFAA2D67-7EE7-4766-8C3A-1CCB67016E40}" destId="{D1D136A2-FF33-40FE-B851-6786D54054A1}" srcOrd="2" destOrd="0" presId="urn:microsoft.com/office/officeart/2018/2/layout/IconVerticalSolidList"/>
    <dgm:cxn modelId="{BE17EA99-DBD8-4BC3-8596-8A8D3471819B}" type="presParOf" srcId="{AFAA2D67-7EE7-4766-8C3A-1CCB67016E40}" destId="{D4D807C6-2B15-472E-8035-5476ACE9E4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846BEC-9A9F-43EC-AE4C-F13B6C450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B86B3-B845-4EF7-B4C3-50154FF7384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Improve long-term performance</a:t>
          </a:r>
        </a:p>
      </dgm:t>
    </dgm:pt>
    <dgm:pt modelId="{A37B584D-4C1E-4269-BD8B-75B235C6ACD2}" type="parTrans" cxnId="{104D2429-DFF8-4CDD-8B27-8C5FAFA86162}">
      <dgm:prSet/>
      <dgm:spPr/>
      <dgm:t>
        <a:bodyPr/>
        <a:lstStyle/>
        <a:p>
          <a:endParaRPr lang="en-US"/>
        </a:p>
      </dgm:t>
    </dgm:pt>
    <dgm:pt modelId="{1E6B041C-3CDA-41A5-BFD4-3C79725FD654}" type="sibTrans" cxnId="{104D2429-DFF8-4CDD-8B27-8C5FAFA86162}">
      <dgm:prSet/>
      <dgm:spPr/>
      <dgm:t>
        <a:bodyPr/>
        <a:lstStyle/>
        <a:p>
          <a:endParaRPr lang="en-US"/>
        </a:p>
      </dgm:t>
    </dgm:pt>
    <dgm:pt modelId="{A71CA2EF-2DD7-4161-BCFD-B15681DDB3E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Did the system change or is it a model issue?</a:t>
          </a:r>
        </a:p>
      </dgm:t>
    </dgm:pt>
    <dgm:pt modelId="{9856C383-20EA-4183-B525-3E53FE42E9E1}" type="parTrans" cxnId="{2FD96A7E-49C9-439D-9323-B555919D6AC1}">
      <dgm:prSet/>
      <dgm:spPr/>
      <dgm:t>
        <a:bodyPr/>
        <a:lstStyle/>
        <a:p>
          <a:endParaRPr lang="en-US"/>
        </a:p>
      </dgm:t>
    </dgm:pt>
    <dgm:pt modelId="{D8057847-9503-436F-95AC-EC788FDC7AAF}" type="sibTrans" cxnId="{2FD96A7E-49C9-439D-9323-B555919D6AC1}">
      <dgm:prSet/>
      <dgm:spPr/>
      <dgm:t>
        <a:bodyPr/>
        <a:lstStyle/>
        <a:p>
          <a:endParaRPr lang="en-US"/>
        </a:p>
      </dgm:t>
    </dgm:pt>
    <dgm:pt modelId="{BC4BA68D-4735-4C62-B501-1393691F15F3}" type="pres">
      <dgm:prSet presAssocID="{39846BEC-9A9F-43EC-AE4C-F13B6C4504C9}" presName="root" presStyleCnt="0">
        <dgm:presLayoutVars>
          <dgm:dir/>
          <dgm:resizeHandles val="exact"/>
        </dgm:presLayoutVars>
      </dgm:prSet>
      <dgm:spPr/>
    </dgm:pt>
    <dgm:pt modelId="{0947A688-B46B-449D-8B0E-5F274EF2FBAA}" type="pres">
      <dgm:prSet presAssocID="{9DAB86B3-B845-4EF7-B4C3-50154FF7384D}" presName="compNode" presStyleCnt="0"/>
      <dgm:spPr/>
    </dgm:pt>
    <dgm:pt modelId="{03888A0B-D318-4419-94A0-A71E2DB98FB5}" type="pres">
      <dgm:prSet presAssocID="{9DAB86B3-B845-4EF7-B4C3-50154FF7384D}" presName="iconBgRect" presStyleLbl="bgShp" presStyleIdx="0" presStyleCnt="2"/>
      <dgm:spPr/>
    </dgm:pt>
    <dgm:pt modelId="{7488417D-A917-4DAE-B16A-A206900F952D}" type="pres">
      <dgm:prSet presAssocID="{9DAB86B3-B845-4EF7-B4C3-50154FF738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729D191-32D1-4294-8F81-31BA18880FB0}" type="pres">
      <dgm:prSet presAssocID="{9DAB86B3-B845-4EF7-B4C3-50154FF7384D}" presName="spaceRect" presStyleCnt="0"/>
      <dgm:spPr/>
    </dgm:pt>
    <dgm:pt modelId="{9B118B60-247A-40C0-BF8F-E057BBBC0F28}" type="pres">
      <dgm:prSet presAssocID="{9DAB86B3-B845-4EF7-B4C3-50154FF7384D}" presName="textRect" presStyleLbl="revTx" presStyleIdx="0" presStyleCnt="2">
        <dgm:presLayoutVars>
          <dgm:chMax val="1"/>
          <dgm:chPref val="1"/>
        </dgm:presLayoutVars>
      </dgm:prSet>
      <dgm:spPr/>
    </dgm:pt>
    <dgm:pt modelId="{DACDCF8D-179B-4D67-B648-7411933979BA}" type="pres">
      <dgm:prSet presAssocID="{1E6B041C-3CDA-41A5-BFD4-3C79725FD654}" presName="sibTrans" presStyleCnt="0"/>
      <dgm:spPr/>
    </dgm:pt>
    <dgm:pt modelId="{51D9957F-08A0-48E4-9A4C-033E9CB9092B}" type="pres">
      <dgm:prSet presAssocID="{A71CA2EF-2DD7-4161-BCFD-B15681DDB3E5}" presName="compNode" presStyleCnt="0"/>
      <dgm:spPr/>
    </dgm:pt>
    <dgm:pt modelId="{F55C2449-2B3B-4D3E-A99E-FEA645D2FF70}" type="pres">
      <dgm:prSet presAssocID="{A71CA2EF-2DD7-4161-BCFD-B15681DDB3E5}" presName="iconBgRect" presStyleLbl="bgShp" presStyleIdx="1" presStyleCnt="2"/>
      <dgm:spPr/>
    </dgm:pt>
    <dgm:pt modelId="{C028FF2E-BDDC-4A2E-AA9C-84C12D63D92B}" type="pres">
      <dgm:prSet presAssocID="{A71CA2EF-2DD7-4161-BCFD-B15681DDB3E5}" presName="iconRect" presStyleLbl="node1" presStyleIdx="1" presStyleCnt="2" custAng="108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03E81B6-52FE-4F2B-B96C-70B8736A2422}" type="pres">
      <dgm:prSet presAssocID="{A71CA2EF-2DD7-4161-BCFD-B15681DDB3E5}" presName="spaceRect" presStyleCnt="0"/>
      <dgm:spPr/>
    </dgm:pt>
    <dgm:pt modelId="{F2D93E52-9585-45CA-A707-08CE3EF4E128}" type="pres">
      <dgm:prSet presAssocID="{A71CA2EF-2DD7-4161-BCFD-B15681DDB3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7E7E402-F34A-4328-A592-389AF5ABD21B}" type="presOf" srcId="{39846BEC-9A9F-43EC-AE4C-F13B6C4504C9}" destId="{BC4BA68D-4735-4C62-B501-1393691F15F3}" srcOrd="0" destOrd="0" presId="urn:microsoft.com/office/officeart/2018/5/layout/IconCircleLabelList"/>
    <dgm:cxn modelId="{104D2429-DFF8-4CDD-8B27-8C5FAFA86162}" srcId="{39846BEC-9A9F-43EC-AE4C-F13B6C4504C9}" destId="{9DAB86B3-B845-4EF7-B4C3-50154FF7384D}" srcOrd="0" destOrd="0" parTransId="{A37B584D-4C1E-4269-BD8B-75B235C6ACD2}" sibTransId="{1E6B041C-3CDA-41A5-BFD4-3C79725FD654}"/>
    <dgm:cxn modelId="{A513425D-7A45-4CEA-9448-CB8839F0880F}" type="presOf" srcId="{A71CA2EF-2DD7-4161-BCFD-B15681DDB3E5}" destId="{F2D93E52-9585-45CA-A707-08CE3EF4E128}" srcOrd="0" destOrd="0" presId="urn:microsoft.com/office/officeart/2018/5/layout/IconCircleLabelList"/>
    <dgm:cxn modelId="{0500E95E-4C83-493A-9483-50A4B87F1398}" type="presOf" srcId="{9DAB86B3-B845-4EF7-B4C3-50154FF7384D}" destId="{9B118B60-247A-40C0-BF8F-E057BBBC0F28}" srcOrd="0" destOrd="0" presId="urn:microsoft.com/office/officeart/2018/5/layout/IconCircleLabelList"/>
    <dgm:cxn modelId="{2FD96A7E-49C9-439D-9323-B555919D6AC1}" srcId="{39846BEC-9A9F-43EC-AE4C-F13B6C4504C9}" destId="{A71CA2EF-2DD7-4161-BCFD-B15681DDB3E5}" srcOrd="1" destOrd="0" parTransId="{9856C383-20EA-4183-B525-3E53FE42E9E1}" sibTransId="{D8057847-9503-436F-95AC-EC788FDC7AAF}"/>
    <dgm:cxn modelId="{137C7F08-78C8-4491-837A-E4920EEEC515}" type="presParOf" srcId="{BC4BA68D-4735-4C62-B501-1393691F15F3}" destId="{0947A688-B46B-449D-8B0E-5F274EF2FBAA}" srcOrd="0" destOrd="0" presId="urn:microsoft.com/office/officeart/2018/5/layout/IconCircleLabelList"/>
    <dgm:cxn modelId="{617C2039-1D58-4032-9BAF-AB3046841288}" type="presParOf" srcId="{0947A688-B46B-449D-8B0E-5F274EF2FBAA}" destId="{03888A0B-D318-4419-94A0-A71E2DB98FB5}" srcOrd="0" destOrd="0" presId="urn:microsoft.com/office/officeart/2018/5/layout/IconCircleLabelList"/>
    <dgm:cxn modelId="{B7D8B2D9-58CA-4C45-AF12-2D927C09F203}" type="presParOf" srcId="{0947A688-B46B-449D-8B0E-5F274EF2FBAA}" destId="{7488417D-A917-4DAE-B16A-A206900F952D}" srcOrd="1" destOrd="0" presId="urn:microsoft.com/office/officeart/2018/5/layout/IconCircleLabelList"/>
    <dgm:cxn modelId="{271BC220-CC1E-4B62-8595-222EDDF7BAB5}" type="presParOf" srcId="{0947A688-B46B-449D-8B0E-5F274EF2FBAA}" destId="{A729D191-32D1-4294-8F81-31BA18880FB0}" srcOrd="2" destOrd="0" presId="urn:microsoft.com/office/officeart/2018/5/layout/IconCircleLabelList"/>
    <dgm:cxn modelId="{1ADE970E-8973-4C4B-A2C8-EC6CCA90C9B4}" type="presParOf" srcId="{0947A688-B46B-449D-8B0E-5F274EF2FBAA}" destId="{9B118B60-247A-40C0-BF8F-E057BBBC0F28}" srcOrd="3" destOrd="0" presId="urn:microsoft.com/office/officeart/2018/5/layout/IconCircleLabelList"/>
    <dgm:cxn modelId="{9697D09E-5D91-452E-A031-0C05842D821B}" type="presParOf" srcId="{BC4BA68D-4735-4C62-B501-1393691F15F3}" destId="{DACDCF8D-179B-4D67-B648-7411933979BA}" srcOrd="1" destOrd="0" presId="urn:microsoft.com/office/officeart/2018/5/layout/IconCircleLabelList"/>
    <dgm:cxn modelId="{EF0BC835-233E-47C8-8845-C1B483CFD95F}" type="presParOf" srcId="{BC4BA68D-4735-4C62-B501-1393691F15F3}" destId="{51D9957F-08A0-48E4-9A4C-033E9CB9092B}" srcOrd="2" destOrd="0" presId="urn:microsoft.com/office/officeart/2018/5/layout/IconCircleLabelList"/>
    <dgm:cxn modelId="{8E8C5962-8E6D-48D0-BFCB-9136E3A6E11A}" type="presParOf" srcId="{51D9957F-08A0-48E4-9A4C-033E9CB9092B}" destId="{F55C2449-2B3B-4D3E-A99E-FEA645D2FF70}" srcOrd="0" destOrd="0" presId="urn:microsoft.com/office/officeart/2018/5/layout/IconCircleLabelList"/>
    <dgm:cxn modelId="{AD776F62-70D7-49B3-9F4A-2823066C7F65}" type="presParOf" srcId="{51D9957F-08A0-48E4-9A4C-033E9CB9092B}" destId="{C028FF2E-BDDC-4A2E-AA9C-84C12D63D92B}" srcOrd="1" destOrd="0" presId="urn:microsoft.com/office/officeart/2018/5/layout/IconCircleLabelList"/>
    <dgm:cxn modelId="{7926E501-D794-40B8-AAC4-DE3898C0FEC5}" type="presParOf" srcId="{51D9957F-08A0-48E4-9A4C-033E9CB9092B}" destId="{003E81B6-52FE-4F2B-B96C-70B8736A2422}" srcOrd="2" destOrd="0" presId="urn:microsoft.com/office/officeart/2018/5/layout/IconCircleLabelList"/>
    <dgm:cxn modelId="{F6ACD565-2750-4D97-807A-E037D4C3DA4C}" type="presParOf" srcId="{51D9957F-08A0-48E4-9A4C-033E9CB9092B}" destId="{F2D93E52-9585-45CA-A707-08CE3EF4E1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09820-3876-4D8A-9446-94C35B2E4DC1}">
      <dsp:nvSpPr>
        <dsp:cNvPr id="0" name=""/>
        <dsp:cNvSpPr/>
      </dsp:nvSpPr>
      <dsp:spPr>
        <a:xfrm>
          <a:off x="-6053278" y="-926205"/>
          <a:ext cx="7205934" cy="7205934"/>
        </a:xfrm>
        <a:prstGeom prst="blockArc">
          <a:avLst>
            <a:gd name="adj1" fmla="val 18900000"/>
            <a:gd name="adj2" fmla="val 2700000"/>
            <a:gd name="adj3" fmla="val 3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BF4D5-2D4F-4239-9D00-5CEA7772EE62}">
      <dsp:nvSpPr>
        <dsp:cNvPr id="0" name=""/>
        <dsp:cNvSpPr/>
      </dsp:nvSpPr>
      <dsp:spPr>
        <a:xfrm>
          <a:off x="741394" y="535352"/>
          <a:ext cx="5551288" cy="1070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87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Many industries use chemical reactions in the manufacturing of their products</a:t>
          </a:r>
        </a:p>
      </dsp:txBody>
      <dsp:txXfrm>
        <a:off x="741394" y="535352"/>
        <a:ext cx="5551288" cy="1070704"/>
      </dsp:txXfrm>
    </dsp:sp>
    <dsp:sp modelId="{30DA8C97-4420-4EFE-97FC-0D23CE9F3360}">
      <dsp:nvSpPr>
        <dsp:cNvPr id="0" name=""/>
        <dsp:cNvSpPr/>
      </dsp:nvSpPr>
      <dsp:spPr>
        <a:xfrm>
          <a:off x="212038" y="531283"/>
          <a:ext cx="1058712" cy="10788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6B90A-6956-4F86-BC29-F6C827BB43E4}">
      <dsp:nvSpPr>
        <dsp:cNvPr id="0" name=""/>
        <dsp:cNvSpPr/>
      </dsp:nvSpPr>
      <dsp:spPr>
        <a:xfrm>
          <a:off x="1130595" y="2141409"/>
          <a:ext cx="5162087" cy="1070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87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Selection and control of chemical processes still require manual intervention</a:t>
          </a:r>
          <a:endParaRPr lang="en-US" sz="1700" kern="1200" dirty="0"/>
        </a:p>
      </dsp:txBody>
      <dsp:txXfrm>
        <a:off x="1130595" y="2141409"/>
        <a:ext cx="5162087" cy="1070704"/>
      </dsp:txXfrm>
    </dsp:sp>
    <dsp:sp modelId="{D3A23F66-B65F-44A8-A644-79752178DF26}">
      <dsp:nvSpPr>
        <dsp:cNvPr id="0" name=""/>
        <dsp:cNvSpPr/>
      </dsp:nvSpPr>
      <dsp:spPr>
        <a:xfrm>
          <a:off x="564145" y="2139080"/>
          <a:ext cx="1132899" cy="10753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1D4AB-3F36-4787-B2DF-610111A14334}">
      <dsp:nvSpPr>
        <dsp:cNvPr id="0" name=""/>
        <dsp:cNvSpPr/>
      </dsp:nvSpPr>
      <dsp:spPr>
        <a:xfrm>
          <a:off x="741394" y="3747466"/>
          <a:ext cx="5551288" cy="1070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872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incorrect chemical and concentration could result in inferior or potentially harmful products, opening the companies to expensive lawsuits</a:t>
          </a:r>
        </a:p>
      </dsp:txBody>
      <dsp:txXfrm>
        <a:off x="741394" y="3747466"/>
        <a:ext cx="5551288" cy="1070704"/>
      </dsp:txXfrm>
    </dsp:sp>
    <dsp:sp modelId="{88C95F6E-CFDF-4330-8E05-63BAC9E424FD}">
      <dsp:nvSpPr>
        <dsp:cNvPr id="0" name=""/>
        <dsp:cNvSpPr/>
      </dsp:nvSpPr>
      <dsp:spPr>
        <a:xfrm>
          <a:off x="212038" y="3747901"/>
          <a:ext cx="1058712" cy="1069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2AF43-8205-4AC5-9107-DEB6E09A3CE1}">
      <dsp:nvSpPr>
        <dsp:cNvPr id="0" name=""/>
        <dsp:cNvSpPr/>
      </dsp:nvSpPr>
      <dsp:spPr>
        <a:xfrm>
          <a:off x="0" y="634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2E699-F295-487D-9AE1-B05B850867FF}">
      <dsp:nvSpPr>
        <dsp:cNvPr id="0" name=""/>
        <dsp:cNvSpPr/>
      </dsp:nvSpPr>
      <dsp:spPr>
        <a:xfrm>
          <a:off x="0" y="634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Definition:  values more than 1.5 times the IQR outside of the IQR (25 percentile to 75 percentile range)</a:t>
          </a:r>
        </a:p>
      </dsp:txBody>
      <dsp:txXfrm>
        <a:off x="0" y="634"/>
        <a:ext cx="4537073" cy="1038856"/>
      </dsp:txXfrm>
    </dsp:sp>
    <dsp:sp modelId="{2A85F230-BE3A-4A63-A0A6-533CDCAD99A1}">
      <dsp:nvSpPr>
        <dsp:cNvPr id="0" name=""/>
        <dsp:cNvSpPr/>
      </dsp:nvSpPr>
      <dsp:spPr>
        <a:xfrm>
          <a:off x="0" y="1039491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B9A8-30FD-4E53-897F-30F1462C6D6C}">
      <dsp:nvSpPr>
        <dsp:cNvPr id="0" name=""/>
        <dsp:cNvSpPr/>
      </dsp:nvSpPr>
      <dsp:spPr>
        <a:xfrm>
          <a:off x="0" y="1039491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35.3% of experimental runs had at least one feature that had an outlying value</a:t>
          </a:r>
        </a:p>
      </dsp:txBody>
      <dsp:txXfrm>
        <a:off x="0" y="1039491"/>
        <a:ext cx="4537073" cy="1038856"/>
      </dsp:txXfrm>
    </dsp:sp>
    <dsp:sp modelId="{7B60BCE4-7C09-4743-B8B1-0F9B0C8C3875}">
      <dsp:nvSpPr>
        <dsp:cNvPr id="0" name=""/>
        <dsp:cNvSpPr/>
      </dsp:nvSpPr>
      <dsp:spPr>
        <a:xfrm>
          <a:off x="0" y="2078348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3B44C-7CD3-493A-9185-9A6615A99315}">
      <dsp:nvSpPr>
        <dsp:cNvPr id="0" name=""/>
        <dsp:cNvSpPr/>
      </dsp:nvSpPr>
      <dsp:spPr>
        <a:xfrm>
          <a:off x="0" y="2078348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Visually represented by the amount of white space in the distributions</a:t>
          </a:r>
        </a:p>
      </dsp:txBody>
      <dsp:txXfrm>
        <a:off x="0" y="2078348"/>
        <a:ext cx="4537073" cy="1038856"/>
      </dsp:txXfrm>
    </dsp:sp>
    <dsp:sp modelId="{758A6385-C6C9-484F-AADD-22E36364A38A}">
      <dsp:nvSpPr>
        <dsp:cNvPr id="0" name=""/>
        <dsp:cNvSpPr/>
      </dsp:nvSpPr>
      <dsp:spPr>
        <a:xfrm>
          <a:off x="0" y="3117204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D40D8-5DD9-40D7-AB42-2E4310E2B234}">
      <dsp:nvSpPr>
        <dsp:cNvPr id="0" name=""/>
        <dsp:cNvSpPr/>
      </dsp:nvSpPr>
      <dsp:spPr>
        <a:xfrm>
          <a:off x="0" y="3117204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Numerically represented with high Kurtosis values</a:t>
          </a:r>
        </a:p>
      </dsp:txBody>
      <dsp:txXfrm>
        <a:off x="0" y="3117204"/>
        <a:ext cx="4537073" cy="1038856"/>
      </dsp:txXfrm>
    </dsp:sp>
    <dsp:sp modelId="{FA119155-05DE-4BC6-AB95-803A4CFB81AD}">
      <dsp:nvSpPr>
        <dsp:cNvPr id="0" name=""/>
        <dsp:cNvSpPr/>
      </dsp:nvSpPr>
      <dsp:spPr>
        <a:xfrm>
          <a:off x="0" y="4156061"/>
          <a:ext cx="45370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F3422-4965-49C9-9349-526CB6178349}">
      <dsp:nvSpPr>
        <dsp:cNvPr id="0" name=""/>
        <dsp:cNvSpPr/>
      </dsp:nvSpPr>
      <dsp:spPr>
        <a:xfrm>
          <a:off x="0" y="4156061"/>
          <a:ext cx="4537073" cy="1038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Performed hypothesis tests to determine if a target variable was causing outliers</a:t>
          </a:r>
        </a:p>
      </dsp:txBody>
      <dsp:txXfrm>
        <a:off x="0" y="4156061"/>
        <a:ext cx="4537073" cy="10388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DB052-E3ED-46F4-9ED0-AD805DCE8E40}">
      <dsp:nvSpPr>
        <dsp:cNvPr id="0" name=""/>
        <dsp:cNvSpPr/>
      </dsp:nvSpPr>
      <dsp:spPr>
        <a:xfrm>
          <a:off x="0" y="3300671"/>
          <a:ext cx="5437186" cy="1083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The feature set can be reduced by choosing one of the correlated features or doing a principal component analysis</a:t>
          </a:r>
          <a:endParaRPr lang="en-US" sz="1900" kern="1200"/>
        </a:p>
      </dsp:txBody>
      <dsp:txXfrm>
        <a:off x="0" y="3300671"/>
        <a:ext cx="5437186" cy="1083353"/>
      </dsp:txXfrm>
    </dsp:sp>
    <dsp:sp modelId="{39574CE4-A297-45DC-9246-F158B5EA1462}">
      <dsp:nvSpPr>
        <dsp:cNvPr id="0" name=""/>
        <dsp:cNvSpPr/>
      </dsp:nvSpPr>
      <dsp:spPr>
        <a:xfrm rot="10800000">
          <a:off x="0" y="1650723"/>
          <a:ext cx="5437186" cy="16661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High correlation is bad if we plan on making evaluating a linear regression model since it can lead to high variance in the weights</a:t>
          </a:r>
          <a:endParaRPr lang="en-US" sz="1900" kern="1200"/>
        </a:p>
      </dsp:txBody>
      <dsp:txXfrm rot="10800000">
        <a:off x="0" y="1650723"/>
        <a:ext cx="5437186" cy="1082645"/>
      </dsp:txXfrm>
    </dsp:sp>
    <dsp:sp modelId="{57591CC9-DBA3-467A-9379-631AD209F070}">
      <dsp:nvSpPr>
        <dsp:cNvPr id="0" name=""/>
        <dsp:cNvSpPr/>
      </dsp:nvSpPr>
      <dsp:spPr>
        <a:xfrm rot="10800000">
          <a:off x="0" y="775"/>
          <a:ext cx="5437186" cy="16661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Many of the predictor features were highly correlated with other features</a:t>
          </a:r>
          <a:endParaRPr lang="en-US" sz="1900" kern="1200"/>
        </a:p>
      </dsp:txBody>
      <dsp:txXfrm rot="10800000">
        <a:off x="0" y="775"/>
        <a:ext cx="5437186" cy="1082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06FFA-5EC2-42D7-8E2F-C97A573C2B1A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F5DF2-A70E-402A-88DA-E347D00ADED1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18068-7FC1-48D7-95A5-3A55B2313D21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 Species Predictions</a:t>
          </a:r>
        </a:p>
      </dsp:txBody>
      <dsp:txXfrm>
        <a:off x="2031999" y="4368800"/>
        <a:ext cx="4064000" cy="1016000"/>
      </dsp:txXfrm>
    </dsp:sp>
    <dsp:sp modelId="{7BEB635F-E7EA-4FED-BF5E-3958D45E1585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Chemical 4</a:t>
          </a:r>
        </a:p>
      </dsp:txBody>
      <dsp:txXfrm>
        <a:off x="3684358" y="2077723"/>
        <a:ext cx="1077630" cy="1077630"/>
      </dsp:txXfrm>
    </dsp:sp>
    <dsp:sp modelId="{4083D5DC-E5A3-486C-93B8-1CEA9EE056F4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Chemical 6</a:t>
          </a:r>
        </a:p>
      </dsp:txBody>
      <dsp:txXfrm>
        <a:off x="2593851" y="934385"/>
        <a:ext cx="1077630" cy="1077630"/>
      </dsp:txXfrm>
    </dsp:sp>
    <dsp:sp modelId="{DE772867-ACC8-478C-8C67-46153909A0DE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Chemical 1</a:t>
          </a:r>
        </a:p>
      </dsp:txBody>
      <dsp:txXfrm>
        <a:off x="4151718" y="565915"/>
        <a:ext cx="1077630" cy="1077630"/>
      </dsp:txXfrm>
    </dsp:sp>
    <dsp:sp modelId="{405F4011-5F9C-4AAE-841D-0D0721589854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C90C0-5DCD-4F74-80F2-07111A4460EB}">
      <dsp:nvSpPr>
        <dsp:cNvPr id="0" name=""/>
        <dsp:cNvSpPr/>
      </dsp:nvSpPr>
      <dsp:spPr>
        <a:xfrm>
          <a:off x="0" y="535"/>
          <a:ext cx="5437186" cy="125249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C0641-AF95-4971-A8A2-40C3BBB5F372}">
      <dsp:nvSpPr>
        <dsp:cNvPr id="0" name=""/>
        <dsp:cNvSpPr/>
      </dsp:nvSpPr>
      <dsp:spPr>
        <a:xfrm>
          <a:off x="378879" y="282346"/>
          <a:ext cx="688871" cy="688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62CBC-44E5-4611-99FF-48B48FF503A1}">
      <dsp:nvSpPr>
        <dsp:cNvPr id="0" name=""/>
        <dsp:cNvSpPr/>
      </dsp:nvSpPr>
      <dsp:spPr>
        <a:xfrm>
          <a:off x="1446630" y="535"/>
          <a:ext cx="3990555" cy="1252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56" tIns="132556" rIns="132556" bIns="13255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Based on previous results, a model using 5 sensors and a test size of 50% was created</a:t>
          </a:r>
        </a:p>
      </dsp:txBody>
      <dsp:txXfrm>
        <a:off x="1446630" y="535"/>
        <a:ext cx="3990555" cy="1252494"/>
      </dsp:txXfrm>
    </dsp:sp>
    <dsp:sp modelId="{36B6CDF8-63C1-495A-8E0C-057C181B7551}">
      <dsp:nvSpPr>
        <dsp:cNvPr id="0" name=""/>
        <dsp:cNvSpPr/>
      </dsp:nvSpPr>
      <dsp:spPr>
        <a:xfrm>
          <a:off x="0" y="1566152"/>
          <a:ext cx="5437186" cy="125249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958BC-805E-48E0-A82D-3D0967895347}">
      <dsp:nvSpPr>
        <dsp:cNvPr id="0" name=""/>
        <dsp:cNvSpPr/>
      </dsp:nvSpPr>
      <dsp:spPr>
        <a:xfrm>
          <a:off x="378879" y="1847964"/>
          <a:ext cx="688871" cy="688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11588-6D22-4300-BECC-584668B11430}">
      <dsp:nvSpPr>
        <dsp:cNvPr id="0" name=""/>
        <dsp:cNvSpPr/>
      </dsp:nvSpPr>
      <dsp:spPr>
        <a:xfrm>
          <a:off x="1446630" y="1566152"/>
          <a:ext cx="3990555" cy="1252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56" tIns="132556" rIns="132556" bIns="13255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batch 5 the model accuracy dramatically decreases</a:t>
          </a:r>
        </a:p>
      </dsp:txBody>
      <dsp:txXfrm>
        <a:off x="1446630" y="1566152"/>
        <a:ext cx="3990555" cy="1252494"/>
      </dsp:txXfrm>
    </dsp:sp>
    <dsp:sp modelId="{D9AAF556-308F-4A8F-9F5C-29D2087C51BB}">
      <dsp:nvSpPr>
        <dsp:cNvPr id="0" name=""/>
        <dsp:cNvSpPr/>
      </dsp:nvSpPr>
      <dsp:spPr>
        <a:xfrm>
          <a:off x="0" y="3131770"/>
          <a:ext cx="5437186" cy="125249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77360-2A14-4B2B-9E0B-A9737DD8099A}">
      <dsp:nvSpPr>
        <dsp:cNvPr id="0" name=""/>
        <dsp:cNvSpPr/>
      </dsp:nvSpPr>
      <dsp:spPr>
        <a:xfrm>
          <a:off x="378879" y="3413581"/>
          <a:ext cx="688871" cy="688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807C6-2B15-472E-8035-5476ACE9E41D}">
      <dsp:nvSpPr>
        <dsp:cNvPr id="0" name=""/>
        <dsp:cNvSpPr/>
      </dsp:nvSpPr>
      <dsp:spPr>
        <a:xfrm>
          <a:off x="1446630" y="3131770"/>
          <a:ext cx="3990555" cy="1252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56" tIns="132556" rIns="132556" bIns="13255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Unsure if this is due to over-fitting or a change in the test system</a:t>
          </a:r>
        </a:p>
      </dsp:txBody>
      <dsp:txXfrm>
        <a:off x="1446630" y="3131770"/>
        <a:ext cx="3990555" cy="12524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88A0B-D318-4419-94A0-A71E2DB98FB5}">
      <dsp:nvSpPr>
        <dsp:cNvPr id="0" name=""/>
        <dsp:cNvSpPr/>
      </dsp:nvSpPr>
      <dsp:spPr>
        <a:xfrm>
          <a:off x="587407" y="729900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8417D-A917-4DAE-B16A-A206900F952D}">
      <dsp:nvSpPr>
        <dsp:cNvPr id="0" name=""/>
        <dsp:cNvSpPr/>
      </dsp:nvSpPr>
      <dsp:spPr>
        <a:xfrm>
          <a:off x="938407" y="1080900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8B60-247A-40C0-BF8F-E057BBBC0F28}">
      <dsp:nvSpPr>
        <dsp:cNvPr id="0" name=""/>
        <dsp:cNvSpPr/>
      </dsp:nvSpPr>
      <dsp:spPr>
        <a:xfrm>
          <a:off x="60907" y="2889900"/>
          <a:ext cx="27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Improve long-term performance</a:t>
          </a:r>
        </a:p>
      </dsp:txBody>
      <dsp:txXfrm>
        <a:off x="60907" y="2889900"/>
        <a:ext cx="2700000" cy="945000"/>
      </dsp:txXfrm>
    </dsp:sp>
    <dsp:sp modelId="{F55C2449-2B3B-4D3E-A99E-FEA645D2FF70}">
      <dsp:nvSpPr>
        <dsp:cNvPr id="0" name=""/>
        <dsp:cNvSpPr/>
      </dsp:nvSpPr>
      <dsp:spPr>
        <a:xfrm>
          <a:off x="3759907" y="729900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FF2E-BDDC-4A2E-AA9C-84C12D63D92B}">
      <dsp:nvSpPr>
        <dsp:cNvPr id="0" name=""/>
        <dsp:cNvSpPr/>
      </dsp:nvSpPr>
      <dsp:spPr>
        <a:xfrm rot="10800000">
          <a:off x="4110907" y="108090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3E52-9585-45CA-A707-08CE3EF4E128}">
      <dsp:nvSpPr>
        <dsp:cNvPr id="0" name=""/>
        <dsp:cNvSpPr/>
      </dsp:nvSpPr>
      <dsp:spPr>
        <a:xfrm>
          <a:off x="3233407" y="2889900"/>
          <a:ext cx="27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Did the system change or is it a model issue?</a:t>
          </a:r>
        </a:p>
      </dsp:txBody>
      <dsp:txXfrm>
        <a:off x="3233407" y="2889900"/>
        <a:ext cx="2700000" cy="9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B5015-7084-471C-A5D6-0BC07D714F7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91026-ECCF-45FF-9A82-97598D968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4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Incorrect chemicals or concentrations could result in incorrect chemistry of the drugs produced by pharmaceutical companies leading to huge lawsuits and legal liabilities</a:t>
            </a:r>
          </a:p>
          <a:p>
            <a:endParaRPr lang="en-US" dirty="0"/>
          </a:p>
          <a:p>
            <a:r>
              <a:rPr lang="en-US" dirty="0"/>
              <a:t>Incorrect chemical concentrations in semiconductor processing would result in inferior microchips causing the company to sell lower grade chips.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91026-ECCF-45FF-9A82-97598D968B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1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7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7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1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5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2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2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12/14/2021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24132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631F1-CA82-4981-B8E5-326B6AA93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7500" dirty="0"/>
              <a:t>Predicting Chemical Species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C57BA-684A-454A-917F-F48969CD1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Samuel Scovronski</a:t>
            </a:r>
          </a:p>
          <a:p>
            <a:r>
              <a:rPr lang="en-US" dirty="0"/>
              <a:t>Dec. 7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Molecules">
            <a:extLst>
              <a:ext uri="{FF2B5EF4-FFF2-40B4-BE49-F238E27FC236}">
                <a16:creationId xmlns:a16="http://schemas.microsoft.com/office/drawing/2014/main" id="{457DCF64-A595-4954-BB92-2FF48BC9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r="8091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8346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553D62-BBBC-42A4-B229-EDF13D67B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339626"/>
              </p:ext>
            </p:extLst>
          </p:nvPr>
        </p:nvGraphicFramePr>
        <p:xfrm>
          <a:off x="5557090" y="8392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1A4429-C3BA-4C85-B67C-B3A6EE68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598990"/>
          </a:xfrm>
        </p:spPr>
        <p:txBody>
          <a:bodyPr>
            <a:normAutofit/>
          </a:bodyPr>
          <a:lstStyle/>
          <a:p>
            <a:r>
              <a:rPr lang="en-US" sz="3600" dirty="0"/>
              <a:t>Baseline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A51D-7630-411E-A7C9-5BCCF169F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751" y="1547072"/>
            <a:ext cx="5683250" cy="79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a multi-class prediction model to determine the chemical species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5348E-A89E-45F6-BE87-FF4DF87A7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878" y="3875346"/>
            <a:ext cx="3581735" cy="598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Selection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F013564-D3A5-4A87-ABE9-913EF63BB608}"/>
              </a:ext>
            </a:extLst>
          </p:cNvPr>
          <p:cNvSpPr txBox="1">
            <a:spLocks/>
          </p:cNvSpPr>
          <p:nvPr/>
        </p:nvSpPr>
        <p:spPr>
          <a:xfrm>
            <a:off x="5412710" y="3875346"/>
            <a:ext cx="2078952" cy="59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Most Frequent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79A292-3D06-4130-AE41-DEC1E39A2462}"/>
              </a:ext>
            </a:extLst>
          </p:cNvPr>
          <p:cNvSpPr txBox="1">
            <a:spLocks/>
          </p:cNvSpPr>
          <p:nvPr/>
        </p:nvSpPr>
        <p:spPr>
          <a:xfrm>
            <a:off x="250158" y="4474336"/>
            <a:ext cx="3884903" cy="941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Theoretical Accuracy = 16.7%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Actual Model Accuracy = 15%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C1A6B-F7AE-4397-B00F-C729164CA83C}"/>
              </a:ext>
            </a:extLst>
          </p:cNvPr>
          <p:cNvSpPr txBox="1">
            <a:spLocks/>
          </p:cNvSpPr>
          <p:nvPr/>
        </p:nvSpPr>
        <p:spPr>
          <a:xfrm>
            <a:off x="4654114" y="4478709"/>
            <a:ext cx="3884903" cy="941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Theoretical Accuracy = 28%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Actual Model Accuracy = 28%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C8671A-71D0-4CAE-920A-22D41ABEABC7}"/>
              </a:ext>
            </a:extLst>
          </p:cNvPr>
          <p:cNvSpPr txBox="1">
            <a:spLocks/>
          </p:cNvSpPr>
          <p:nvPr/>
        </p:nvSpPr>
        <p:spPr>
          <a:xfrm>
            <a:off x="412750" y="2537102"/>
            <a:ext cx="6437229" cy="94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simple models were used as a baseline to compare against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162470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952A-FC6B-4A6F-8B8F-E3C35F4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58294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Machine Learning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96EA-EEAF-4861-914D-5163E9E79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85551"/>
            <a:ext cx="4533900" cy="2943599"/>
          </a:xfrm>
        </p:spPr>
        <p:txBody>
          <a:bodyPr/>
          <a:lstStyle/>
          <a:p>
            <a:r>
              <a:rPr lang="en-US" dirty="0"/>
              <a:t>Five model algorithms were evaluated</a:t>
            </a:r>
          </a:p>
          <a:p>
            <a:r>
              <a:rPr lang="en-US" dirty="0"/>
              <a:t>Linear SVC, k Nearest Neighbors, Random Forest, Gaussian Naïve Bayes, Decision Tree</a:t>
            </a:r>
          </a:p>
          <a:p>
            <a:r>
              <a:rPr lang="en-US" dirty="0"/>
              <a:t>Evaluated using the same training and test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7D2F31-838A-40AA-83DB-856E55E03F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2641203"/>
              </p:ext>
            </p:extLst>
          </p:nvPr>
        </p:nvGraphicFramePr>
        <p:xfrm>
          <a:off x="4919789" y="2104651"/>
          <a:ext cx="7133974" cy="3838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3163">
                  <a:extLst>
                    <a:ext uri="{9D8B030D-6E8A-4147-A177-3AD203B41FA5}">
                      <a16:colId xmlns:a16="http://schemas.microsoft.com/office/drawing/2014/main" val="208319108"/>
                    </a:ext>
                  </a:extLst>
                </a:gridCol>
                <a:gridCol w="1783163">
                  <a:extLst>
                    <a:ext uri="{9D8B030D-6E8A-4147-A177-3AD203B41FA5}">
                      <a16:colId xmlns:a16="http://schemas.microsoft.com/office/drawing/2014/main" val="3366150235"/>
                    </a:ext>
                  </a:extLst>
                </a:gridCol>
                <a:gridCol w="1783824">
                  <a:extLst>
                    <a:ext uri="{9D8B030D-6E8A-4147-A177-3AD203B41FA5}">
                      <a16:colId xmlns:a16="http://schemas.microsoft.com/office/drawing/2014/main" val="2157141495"/>
                    </a:ext>
                  </a:extLst>
                </a:gridCol>
                <a:gridCol w="1783824">
                  <a:extLst>
                    <a:ext uri="{9D8B030D-6E8A-4147-A177-3AD203B41FA5}">
                      <a16:colId xmlns:a16="http://schemas.microsoft.com/office/drawing/2014/main" val="888581665"/>
                    </a:ext>
                  </a:extLst>
                </a:gridCol>
              </a:tblGrid>
              <a:tr h="585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Model 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Fit Time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Score Time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706776010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 Tree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0.2933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0.966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3154686229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1.6627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2962550222"/>
                  </a:ext>
                </a:extLst>
              </a:tr>
              <a:tr h="585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0.0848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0.1237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0.978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3162632512"/>
                  </a:ext>
                </a:extLst>
              </a:tr>
              <a:tr h="585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 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0.6342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311955208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Gaussian Naïve Bayes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0.803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22" marR="54422" marT="0" marB="0"/>
                </a:tc>
                <a:extLst>
                  <a:ext uri="{0D108BD9-81ED-4DB2-BD59-A6C34878D82A}">
                    <a16:rowId xmlns:a16="http://schemas.microsoft.com/office/drawing/2014/main" val="485635550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FD62FB-51BD-4D8D-9877-BD302EAF4514}"/>
              </a:ext>
            </a:extLst>
          </p:cNvPr>
          <p:cNvSpPr txBox="1">
            <a:spLocks/>
          </p:cNvSpPr>
          <p:nvPr/>
        </p:nvSpPr>
        <p:spPr>
          <a:xfrm>
            <a:off x="138237" y="5102612"/>
            <a:ext cx="4533900" cy="133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Conclusion: Random Forest performs the best</a:t>
            </a:r>
          </a:p>
        </p:txBody>
      </p:sp>
    </p:spTree>
    <p:extLst>
      <p:ext uri="{BB962C8B-B14F-4D97-AF65-F5344CB8AC3E}">
        <p14:creationId xmlns:p14="http://schemas.microsoft.com/office/powerpoint/2010/main" val="356619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9F07-2DAC-4C3A-9E45-273EE91B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871706"/>
          </a:xfrm>
        </p:spPr>
        <p:txBody>
          <a:bodyPr>
            <a:normAutofit/>
          </a:bodyPr>
          <a:lstStyle/>
          <a:p>
            <a:r>
              <a:rPr lang="en-US" sz="3600" dirty="0"/>
              <a:t>Model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3568-C115-46CD-8E24-4AAC90EDB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2107824"/>
            <a:ext cx="5437186" cy="1888421"/>
          </a:xfrm>
        </p:spPr>
        <p:txBody>
          <a:bodyPr/>
          <a:lstStyle/>
          <a:p>
            <a:r>
              <a:rPr lang="en-US" dirty="0"/>
              <a:t>30 test sizes between 0.2 and 0.99</a:t>
            </a:r>
          </a:p>
          <a:p>
            <a:r>
              <a:rPr lang="en-US" dirty="0"/>
              <a:t>8 sensor combinations with each combination having an additional sensor</a:t>
            </a:r>
          </a:p>
          <a:p>
            <a:r>
              <a:rPr lang="en-US" dirty="0"/>
              <a:t>Goal is to have &gt;99%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98565-84A0-467E-A5D4-9E267686FD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30" y="1732985"/>
            <a:ext cx="6016878" cy="40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DC250F-F04B-42E5-9889-AD030F75130E}"/>
              </a:ext>
            </a:extLst>
          </p:cNvPr>
          <p:cNvSpPr txBox="1">
            <a:spLocks/>
          </p:cNvSpPr>
          <p:nvPr/>
        </p:nvSpPr>
        <p:spPr>
          <a:xfrm>
            <a:off x="1633037" y="1411705"/>
            <a:ext cx="3660857" cy="642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Tradeoff Setup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008FA4-5080-4F97-B8F9-C538E26FBF30}"/>
              </a:ext>
            </a:extLst>
          </p:cNvPr>
          <p:cNvSpPr txBox="1">
            <a:spLocks/>
          </p:cNvSpPr>
          <p:nvPr/>
        </p:nvSpPr>
        <p:spPr>
          <a:xfrm>
            <a:off x="1428164" y="4157699"/>
            <a:ext cx="3660857" cy="642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Tradeoff Conclusions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3E9ED2-D3FF-4162-9BF4-B70C84988926}"/>
              </a:ext>
            </a:extLst>
          </p:cNvPr>
          <p:cNvSpPr txBox="1">
            <a:spLocks/>
          </p:cNvSpPr>
          <p:nvPr/>
        </p:nvSpPr>
        <p:spPr>
          <a:xfrm>
            <a:off x="419684" y="4780644"/>
            <a:ext cx="5437186" cy="1888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at least 3 sensors</a:t>
            </a:r>
          </a:p>
          <a:p>
            <a:r>
              <a:rPr lang="en-US" dirty="0"/>
              <a:t>Sharp drop off in model accuracy when less than 800 rows are used in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390042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230E-FA8F-4F5F-9AE8-A8CABDE6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Poor Long-Term Performance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8337A5D-DC5E-426C-ABD5-3AE3B1EFD5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2304397"/>
              </p:ext>
            </p:extLst>
          </p:nvPr>
        </p:nvGraphicFramePr>
        <p:xfrm>
          <a:off x="395621" y="1933201"/>
          <a:ext cx="5437186" cy="4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DBAB00-C594-4EC4-93FD-E620F5E40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246899" y="1933201"/>
            <a:ext cx="5752595" cy="3927081"/>
          </a:xfrm>
        </p:spPr>
      </p:pic>
    </p:spTree>
    <p:extLst>
      <p:ext uri="{BB962C8B-B14F-4D97-AF65-F5344CB8AC3E}">
        <p14:creationId xmlns:p14="http://schemas.microsoft.com/office/powerpoint/2010/main" val="245212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Chemistry lab">
            <a:extLst>
              <a:ext uri="{FF2B5EF4-FFF2-40B4-BE49-F238E27FC236}">
                <a16:creationId xmlns:a16="http://schemas.microsoft.com/office/drawing/2014/main" id="{01B626F6-5F3D-49F3-B650-C20CDDDF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28" y="1929600"/>
            <a:ext cx="5366084" cy="5366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A8D-ECC6-49D9-931A-701C74A4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81C4CBA-7DB7-463D-9DD9-A14E186A47B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4953553"/>
              </p:ext>
            </p:extLst>
          </p:nvPr>
        </p:nvGraphicFramePr>
        <p:xfrm>
          <a:off x="5646821" y="1749599"/>
          <a:ext cx="5994315" cy="456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668DAB3-3378-4AFB-82D6-C30EBD5638F9}"/>
              </a:ext>
            </a:extLst>
          </p:cNvPr>
          <p:cNvGrpSpPr/>
          <p:nvPr/>
        </p:nvGrpSpPr>
        <p:grpSpPr>
          <a:xfrm>
            <a:off x="995320" y="1929600"/>
            <a:ext cx="3675900" cy="720000"/>
            <a:chOff x="27030" y="2822400"/>
            <a:chExt cx="2475000" cy="7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4AAE38-6D63-432F-B3A7-1714E20AD945}"/>
                </a:ext>
              </a:extLst>
            </p:cNvPr>
            <p:cNvSpPr/>
            <p:nvPr/>
          </p:nvSpPr>
          <p:spPr>
            <a:xfrm>
              <a:off x="27030" y="2822400"/>
              <a:ext cx="2475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7D1144-74CC-478C-9000-4D7E0B2D3378}"/>
                </a:ext>
              </a:extLst>
            </p:cNvPr>
            <p:cNvSpPr txBox="1"/>
            <p:nvPr/>
          </p:nvSpPr>
          <p:spPr>
            <a:xfrm>
              <a:off x="27030" y="2822400"/>
              <a:ext cx="2475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Predict Chemical Concentration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9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icroscopic view of algae">
            <a:extLst>
              <a:ext uri="{FF2B5EF4-FFF2-40B4-BE49-F238E27FC236}">
                <a16:creationId xmlns:a16="http://schemas.microsoft.com/office/drawing/2014/main" id="{71406FA1-F082-43D6-B24E-1AF93B4560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" y="0"/>
            <a:ext cx="12012571" cy="6858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E57783C-B626-4CC1-9D7D-5FC9E3DB9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599409"/>
              </p:ext>
            </p:extLst>
          </p:nvPr>
        </p:nvGraphicFramePr>
        <p:xfrm>
          <a:off x="13514" y="1083537"/>
          <a:ext cx="6368236" cy="535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A464B1-0352-4360-8863-8A3B67CB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20940"/>
            <a:ext cx="4069263" cy="750135"/>
          </a:xfrm>
        </p:spPr>
        <p:txBody>
          <a:bodyPr>
            <a:normAutofit/>
          </a:bodyPr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27BCE1-F9E3-4E87-999C-0872579A07E4}"/>
              </a:ext>
            </a:extLst>
          </p:cNvPr>
          <p:cNvSpPr txBox="1">
            <a:spLocks/>
          </p:cNvSpPr>
          <p:nvPr/>
        </p:nvSpPr>
        <p:spPr>
          <a:xfrm>
            <a:off x="641810" y="5686925"/>
            <a:ext cx="6692148" cy="750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BE1CBE-D64C-485F-AF81-7E4B00651AEF}"/>
              </a:ext>
            </a:extLst>
          </p:cNvPr>
          <p:cNvSpPr txBox="1">
            <a:spLocks/>
          </p:cNvSpPr>
          <p:nvPr/>
        </p:nvSpPr>
        <p:spPr>
          <a:xfrm>
            <a:off x="353052" y="1324419"/>
            <a:ext cx="6692148" cy="750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A898CC-E49D-4A88-A434-B714C8AD80C9}"/>
              </a:ext>
            </a:extLst>
          </p:cNvPr>
          <p:cNvSpPr txBox="1">
            <a:spLocks/>
          </p:cNvSpPr>
          <p:nvPr/>
        </p:nvSpPr>
        <p:spPr>
          <a:xfrm>
            <a:off x="5518485" y="5318952"/>
            <a:ext cx="6930064" cy="112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DB6365-F5FD-42C3-89A0-C7528075EEAA}"/>
              </a:ext>
            </a:extLst>
          </p:cNvPr>
          <p:cNvSpPr txBox="1">
            <a:spLocks/>
          </p:cNvSpPr>
          <p:nvPr/>
        </p:nvSpPr>
        <p:spPr>
          <a:xfrm>
            <a:off x="406484" y="2799380"/>
            <a:ext cx="5112001" cy="112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F9E837-B625-4D40-B684-10D85D38D6E3}"/>
              </a:ext>
            </a:extLst>
          </p:cNvPr>
          <p:cNvSpPr txBox="1">
            <a:spLocks/>
          </p:cNvSpPr>
          <p:nvPr/>
        </p:nvSpPr>
        <p:spPr>
          <a:xfrm>
            <a:off x="7701861" y="1820868"/>
            <a:ext cx="4573556" cy="1967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predict which chemical is being processed using a chemical sensor array?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165180-5E7D-4468-8077-AAC0B34C77BF}"/>
              </a:ext>
            </a:extLst>
          </p:cNvPr>
          <p:cNvSpPr txBox="1">
            <a:spLocks/>
          </p:cNvSpPr>
          <p:nvPr/>
        </p:nvSpPr>
        <p:spPr>
          <a:xfrm>
            <a:off x="7720786" y="4208811"/>
            <a:ext cx="4393740" cy="134843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How many sensors are needed to predict the chemical species?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787A401-F09E-4B42-80D5-6CBCA262DF29}"/>
              </a:ext>
            </a:extLst>
          </p:cNvPr>
          <p:cNvSpPr/>
          <p:nvPr/>
        </p:nvSpPr>
        <p:spPr>
          <a:xfrm>
            <a:off x="6432091" y="3158445"/>
            <a:ext cx="1066800" cy="10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5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C54-8B73-4442-A3DF-05E6D268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48" y="331452"/>
            <a:ext cx="11090275" cy="743369"/>
          </a:xfrm>
        </p:spPr>
        <p:txBody>
          <a:bodyPr>
            <a:normAutofit/>
          </a:bodyPr>
          <a:lstStyle/>
          <a:p>
            <a:r>
              <a:rPr lang="en-US" sz="3600" dirty="0"/>
              <a:t>Why it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E7DE-47BE-4999-8875-214D073A7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324" y="1074821"/>
            <a:ext cx="5088191" cy="10563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Companies that use chemical processes</a:t>
            </a:r>
          </a:p>
        </p:txBody>
      </p:sp>
      <p:pic>
        <p:nvPicPr>
          <p:cNvPr id="1030" name="Picture 6" descr="Lam Research Corporation - Home | Facebook">
            <a:extLst>
              <a:ext uri="{FF2B5EF4-FFF2-40B4-BE49-F238E27FC236}">
                <a16:creationId xmlns:a16="http://schemas.microsoft.com/office/drawing/2014/main" id="{2DBA8071-2579-42F0-A9FD-BA73E5F43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4222"/>
          <a:stretch/>
        </p:blipFill>
        <p:spPr bwMode="auto">
          <a:xfrm>
            <a:off x="343629" y="2236778"/>
            <a:ext cx="21431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yer - Crunchbase Company Profile &amp;amp; Funding">
            <a:extLst>
              <a:ext uri="{FF2B5EF4-FFF2-40B4-BE49-F238E27FC236}">
                <a16:creationId xmlns:a16="http://schemas.microsoft.com/office/drawing/2014/main" id="{1E5A79F2-2D47-4ADF-9585-168D57D7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11" y="3379779"/>
            <a:ext cx="1904103" cy="19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B63521-7A29-494B-AFBE-47F0C14C93BF}"/>
              </a:ext>
            </a:extLst>
          </p:cNvPr>
          <p:cNvSpPr txBox="1">
            <a:spLocks/>
          </p:cNvSpPr>
          <p:nvPr/>
        </p:nvSpPr>
        <p:spPr>
          <a:xfrm>
            <a:off x="7829550" y="1074820"/>
            <a:ext cx="4079126" cy="743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Their products</a:t>
            </a:r>
          </a:p>
        </p:txBody>
      </p:sp>
      <p:pic>
        <p:nvPicPr>
          <p:cNvPr id="1038" name="Picture 14" descr="A prescription of diet and exercise should precede pills: Subramanian">
            <a:extLst>
              <a:ext uri="{FF2B5EF4-FFF2-40B4-BE49-F238E27FC236}">
                <a16:creationId xmlns:a16="http://schemas.microsoft.com/office/drawing/2014/main" id="{AF5C48FE-A6EB-48F3-9802-050B1BEE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679" y="321653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semiconductor and microchip crisis | ATRIA Innovation">
            <a:extLst>
              <a:ext uri="{FF2B5EF4-FFF2-40B4-BE49-F238E27FC236}">
                <a16:creationId xmlns:a16="http://schemas.microsoft.com/office/drawing/2014/main" id="{A74F649E-0819-4DF7-886D-B24AB3D3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2" y="1745044"/>
            <a:ext cx="2708129" cy="16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.S. to sell 18 million bbls of oil from reserve on Dec 17 | Reuters">
            <a:extLst>
              <a:ext uri="{FF2B5EF4-FFF2-40B4-BE49-F238E27FC236}">
                <a16:creationId xmlns:a16="http://schemas.microsoft.com/office/drawing/2014/main" id="{B8F69166-C83B-4200-96E0-A6BFA247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85" y="4735430"/>
            <a:ext cx="279254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Our brands | Who we are | Home">
            <a:extLst>
              <a:ext uri="{FF2B5EF4-FFF2-40B4-BE49-F238E27FC236}">
                <a16:creationId xmlns:a16="http://schemas.microsoft.com/office/drawing/2014/main" id="{A7E465DE-4FE8-4571-988F-CDC92BCC0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 r="25156"/>
          <a:stretch/>
        </p:blipFill>
        <p:spPr bwMode="auto">
          <a:xfrm>
            <a:off x="241567" y="4536159"/>
            <a:ext cx="1804888" cy="21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8DA9-B485-4CA6-9217-06E0411D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39999"/>
            <a:ext cx="10384673" cy="598990"/>
          </a:xfrm>
        </p:spPr>
        <p:txBody>
          <a:bodyPr>
            <a:normAutofit/>
          </a:bodyPr>
          <a:lstStyle/>
          <a:p>
            <a:r>
              <a:rPr lang="en-US" sz="3600" dirty="0"/>
              <a:t>Data source</a:t>
            </a:r>
          </a:p>
        </p:txBody>
      </p:sp>
      <p:pic>
        <p:nvPicPr>
          <p:cNvPr id="6" name="Picture 2" descr="BCI - The BioCircuits Institute">
            <a:extLst>
              <a:ext uri="{FF2B5EF4-FFF2-40B4-BE49-F238E27FC236}">
                <a16:creationId xmlns:a16="http://schemas.microsoft.com/office/drawing/2014/main" id="{52BD2705-D251-4C40-AFD9-59370AD1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774" y="1038730"/>
            <a:ext cx="37719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483EE-468D-48FD-A702-C9CCE65F13DA}"/>
              </a:ext>
            </a:extLst>
          </p:cNvPr>
          <p:cNvSpPr txBox="1"/>
          <p:nvPr/>
        </p:nvSpPr>
        <p:spPr>
          <a:xfrm>
            <a:off x="540001" y="1662915"/>
            <a:ext cx="488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was provided by the </a:t>
            </a:r>
            <a:r>
              <a:rPr lang="en-US" dirty="0" err="1"/>
              <a:t>BiroCircuits</a:t>
            </a:r>
            <a:r>
              <a:rPr lang="en-US" dirty="0"/>
              <a:t> Institute at UC – San Diego through UCI Machine Learning Repository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E80C-AE9A-4F24-A18A-E5184FDA19E8}"/>
              </a:ext>
            </a:extLst>
          </p:cNvPr>
          <p:cNvSpPr txBox="1"/>
          <p:nvPr/>
        </p:nvSpPr>
        <p:spPr>
          <a:xfrm>
            <a:off x="427706" y="3493518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provided was created using a sensor array comprising of 16 chemical sensors and their response to 6 chemical species at varying concentrations.</a:t>
            </a:r>
          </a:p>
          <a:p>
            <a:r>
              <a:rPr lang="en-US" dirty="0"/>
              <a:t>(Ammonia, acetaldehyde, Acetone, Ethylene, Ethanol, Toluene)</a:t>
            </a:r>
          </a:p>
          <a:p>
            <a:endParaRPr lang="en-US" dirty="0"/>
          </a:p>
          <a:p>
            <a:r>
              <a:rPr lang="en-US" dirty="0"/>
              <a:t>8 engineered features were taken from the raw electrical signal of each sensor resulting in a total of 128 predictor variables, and two target variables (chemical species &amp; concentration)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F4414-6170-4F4E-9EF4-AEF071B50034}"/>
              </a:ext>
            </a:extLst>
          </p:cNvPr>
          <p:cNvSpPr txBox="1"/>
          <p:nvPr/>
        </p:nvSpPr>
        <p:spPr>
          <a:xfrm>
            <a:off x="540001" y="26527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http://archive.ics.uci.edu/ml/datasets/Gas+Sensor+Array+Drift+Dataset+at+Different+Concentrations</a:t>
            </a:r>
          </a:p>
        </p:txBody>
      </p:sp>
    </p:spTree>
    <p:extLst>
      <p:ext uri="{BB962C8B-B14F-4D97-AF65-F5344CB8AC3E}">
        <p14:creationId xmlns:p14="http://schemas.microsoft.com/office/powerpoint/2010/main" val="393978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600C-42CC-4C89-AE98-34552F47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632309"/>
          </a:xfrm>
        </p:spPr>
        <p:txBody>
          <a:bodyPr>
            <a:normAutofit/>
          </a:bodyPr>
          <a:lstStyle/>
          <a:p>
            <a:r>
              <a:rPr lang="en-US" sz="36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DC22-41D7-4EF3-A766-D9185C291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7842" y="1612078"/>
            <a:ext cx="1804977" cy="63230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Outliers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312E0-CE65-440B-B32B-FA93B421D0D7}"/>
              </a:ext>
            </a:extLst>
          </p:cNvPr>
          <p:cNvSpPr txBox="1"/>
          <p:nvPr/>
        </p:nvSpPr>
        <p:spPr>
          <a:xfrm>
            <a:off x="7459579" y="1666623"/>
            <a:ext cx="4518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Dimensionality Reduction</a:t>
            </a:r>
          </a:p>
        </p:txBody>
      </p:sp>
      <p:pic>
        <p:nvPicPr>
          <p:cNvPr id="2050" name="Picture 2" descr="Outlier Analysis: Definition, Techniques, How-To, and More">
            <a:extLst>
              <a:ext uri="{FF2B5EF4-FFF2-40B4-BE49-F238E27FC236}">
                <a16:creationId xmlns:a16="http://schemas.microsoft.com/office/drawing/2014/main" id="{3A004B73-516B-484A-B475-A477DBB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4" y="2298932"/>
            <a:ext cx="6361424" cy="42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proving Collaborative Filtering with Dimensionality Reduction | by  Jackson Wu | Medium">
            <a:extLst>
              <a:ext uri="{FF2B5EF4-FFF2-40B4-BE49-F238E27FC236}">
                <a16:creationId xmlns:a16="http://schemas.microsoft.com/office/drawing/2014/main" id="{44415BB5-3BA0-47A3-9DCE-59B89C10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79" y="2298932"/>
            <a:ext cx="4218739" cy="42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5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10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57" name="Rectangle 119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58" name="Rectangle 121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23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0" name="Group 127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28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35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A0000-6449-451B-9236-A5305864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48" y="470356"/>
            <a:ext cx="4554821" cy="1002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Outliers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47C4BF0-2383-4BB7-8DF7-0F9D6075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 t="9439" r="37529" b="43800"/>
          <a:stretch/>
        </p:blipFill>
        <p:spPr bwMode="auto">
          <a:xfrm>
            <a:off x="27412" y="2304157"/>
            <a:ext cx="6733781" cy="427380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64" name="Content Placeholder 2">
            <a:extLst>
              <a:ext uri="{FF2B5EF4-FFF2-40B4-BE49-F238E27FC236}">
                <a16:creationId xmlns:a16="http://schemas.microsoft.com/office/drawing/2014/main" id="{5706633B-1864-4827-83B6-8A6F6D0DD79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275222" y="1108994"/>
          <a:ext cx="4537073" cy="51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10D5E9BC-03B4-480C-B62F-C6D76E25D3B3}"/>
              </a:ext>
            </a:extLst>
          </p:cNvPr>
          <p:cNvSpPr txBox="1">
            <a:spLocks/>
          </p:cNvSpPr>
          <p:nvPr/>
        </p:nvSpPr>
        <p:spPr>
          <a:xfrm>
            <a:off x="379705" y="1615115"/>
            <a:ext cx="6124121" cy="645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Selected predictor features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1171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D816-F3C6-4EB8-94D0-F1FB5674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47494"/>
            <a:ext cx="11090275" cy="1209600"/>
          </a:xfrm>
        </p:spPr>
        <p:txBody>
          <a:bodyPr>
            <a:normAutofit/>
          </a:bodyPr>
          <a:lstStyle/>
          <a:p>
            <a:r>
              <a:rPr lang="en-US" sz="3600" dirty="0"/>
              <a:t>Outlier Hypothesis Tests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BB62A0-8A4F-4861-8723-466D3F839F1D}"/>
              </a:ext>
            </a:extLst>
          </p:cNvPr>
          <p:cNvSpPr txBox="1">
            <a:spLocks/>
          </p:cNvSpPr>
          <p:nvPr/>
        </p:nvSpPr>
        <p:spPr>
          <a:xfrm>
            <a:off x="6962275" y="385904"/>
            <a:ext cx="4957009" cy="849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Note: Hypothesis testing was performed using 10,000 bootstrap samples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6FF5E5A-2DCF-484D-9D05-DC7EE4165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42942"/>
              </p:ext>
            </p:extLst>
          </p:nvPr>
        </p:nvGraphicFramePr>
        <p:xfrm>
          <a:off x="708568" y="1444647"/>
          <a:ext cx="10774863" cy="465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621">
                  <a:extLst>
                    <a:ext uri="{9D8B030D-6E8A-4147-A177-3AD203B41FA5}">
                      <a16:colId xmlns:a16="http://schemas.microsoft.com/office/drawing/2014/main" val="4089618205"/>
                    </a:ext>
                  </a:extLst>
                </a:gridCol>
                <a:gridCol w="3591621">
                  <a:extLst>
                    <a:ext uri="{9D8B030D-6E8A-4147-A177-3AD203B41FA5}">
                      <a16:colId xmlns:a16="http://schemas.microsoft.com/office/drawing/2014/main" val="2541602296"/>
                    </a:ext>
                  </a:extLst>
                </a:gridCol>
                <a:gridCol w="3591621">
                  <a:extLst>
                    <a:ext uri="{9D8B030D-6E8A-4147-A177-3AD203B41FA5}">
                      <a16:colId xmlns:a16="http://schemas.microsoft.com/office/drawing/2014/main" val="2182229493"/>
                    </a:ext>
                  </a:extLst>
                </a:gridCol>
              </a:tblGrid>
              <a:tr h="438127">
                <a:tc>
                  <a:txBody>
                    <a:bodyPr/>
                    <a:lstStyle/>
                    <a:p>
                      <a:r>
                        <a:rPr lang="en-US" dirty="0"/>
                        <a:t>Null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47809"/>
                  </a:ext>
                </a:extLst>
              </a:tr>
              <a:tr h="140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Outlier values are not associated with specific chemical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N=6 -&gt; p-value &lt; 0.008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Acetone (chemical 5) is associated with outlying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70324"/>
                  </a:ext>
                </a:extLst>
              </a:tr>
              <a:tr h="140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Outlier values are not associated with specific chemical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N=59 -&gt; p-value &lt; 0.00085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Concentrations &gt; 350 ppm are associated with outlying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201999"/>
                  </a:ext>
                </a:extLst>
              </a:tr>
              <a:tr h="140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Outlier values are not associated with specific test batches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N=10 -&gt; p-value &lt; 0.005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Experimental batches 1, 4 and 10 are associated with outlying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8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5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CBA3-36ED-4014-B98F-E1155EC7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48" y="331452"/>
            <a:ext cx="11090275" cy="1209600"/>
          </a:xfrm>
        </p:spPr>
        <p:txBody>
          <a:bodyPr>
            <a:normAutofit/>
          </a:bodyPr>
          <a:lstStyle/>
          <a:p>
            <a:r>
              <a:rPr lang="en-US" sz="3600"/>
              <a:t>Dimensionality Reduction</a:t>
            </a:r>
            <a:endParaRPr lang="en-US" sz="3600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6FDB7D0-EACC-467D-8AF6-C7BCE947ACF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39999" y="1416252"/>
          <a:ext cx="5437186" cy="4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F4539-2614-4FF2-9B30-960041684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" t="10069" r="15224" b="4119"/>
          <a:stretch/>
        </p:blipFill>
        <p:spPr bwMode="auto">
          <a:xfrm>
            <a:off x="6096000" y="1658034"/>
            <a:ext cx="5878683" cy="44908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39899-2836-45AB-AEEF-7833D986CAC5}"/>
              </a:ext>
            </a:extLst>
          </p:cNvPr>
          <p:cNvSpPr txBox="1"/>
          <p:nvPr/>
        </p:nvSpPr>
        <p:spPr>
          <a:xfrm>
            <a:off x="7186863" y="1203158"/>
            <a:ext cx="367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Heatmap of Variables</a:t>
            </a:r>
          </a:p>
        </p:txBody>
      </p:sp>
    </p:spTree>
    <p:extLst>
      <p:ext uri="{BB962C8B-B14F-4D97-AF65-F5344CB8AC3E}">
        <p14:creationId xmlns:p14="http://schemas.microsoft.com/office/powerpoint/2010/main" val="405526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A560-D0A4-4E6A-94D8-EBCFD7E7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711285"/>
          </a:xfrm>
        </p:spPr>
        <p:txBody>
          <a:bodyPr>
            <a:normAutofit/>
          </a:bodyPr>
          <a:lstStyle/>
          <a:p>
            <a:r>
              <a:rPr lang="en-US" sz="3600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750-7C7B-4DB6-8C79-9B38A82C0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452" y="2093496"/>
            <a:ext cx="5437186" cy="28349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Data was split into three groups: train, test, and future</a:t>
            </a:r>
          </a:p>
          <a:p>
            <a:r>
              <a:rPr lang="en-US" dirty="0"/>
              <a:t>Train and test groups were randomly chosen samples from the first five experimental batches (3,600 rows)</a:t>
            </a:r>
          </a:p>
          <a:p>
            <a:r>
              <a:rPr lang="en-US" dirty="0"/>
              <a:t>The size of train and test was purposefully varied to determine the response on model accuracy</a:t>
            </a:r>
          </a:p>
          <a:p>
            <a:r>
              <a:rPr lang="en-US" dirty="0"/>
              <a:t>Future group was used to evaluate on-going model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F0EA6-25C0-44BB-BA55-E5735D03C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3362" y="2111853"/>
            <a:ext cx="5437186" cy="23696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Various sensor combination feature sets are needed to determine the required number of sensors</a:t>
            </a:r>
          </a:p>
          <a:p>
            <a:r>
              <a:rPr lang="en-US" dirty="0"/>
              <a:t>There are 65,519 potential sensor combinations</a:t>
            </a:r>
          </a:p>
          <a:p>
            <a:r>
              <a:rPr lang="en-US" dirty="0"/>
              <a:t>A basic decision tree model was used to determine which sensors were the most impactful</a:t>
            </a:r>
          </a:p>
          <a:p>
            <a:r>
              <a:rPr lang="en-US" dirty="0"/>
              <a:t>Combinations of these sensors were used in the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31B3-B867-48D3-BF31-E13DA7808A71}"/>
              </a:ext>
            </a:extLst>
          </p:cNvPr>
          <p:cNvSpPr txBox="1"/>
          <p:nvPr/>
        </p:nvSpPr>
        <p:spPr>
          <a:xfrm>
            <a:off x="1748590" y="1597514"/>
            <a:ext cx="2165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Data Splitting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BB63A-69D2-4263-8FB0-EF9AE7D1D5D6}"/>
              </a:ext>
            </a:extLst>
          </p:cNvPr>
          <p:cNvSpPr txBox="1"/>
          <p:nvPr/>
        </p:nvSpPr>
        <p:spPr>
          <a:xfrm>
            <a:off x="8059113" y="1548934"/>
            <a:ext cx="273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516250144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749B3"/>
      </a:accent1>
      <a:accent2>
        <a:srgbClr val="9537B5"/>
      </a:accent2>
      <a:accent3>
        <a:srgbClr val="7249C7"/>
      </a:accent3>
      <a:accent4>
        <a:srgbClr val="3B46B6"/>
      </a:accent4>
      <a:accent5>
        <a:srgbClr val="4989C7"/>
      </a:accent5>
      <a:accent6>
        <a:srgbClr val="37ABB5"/>
      </a:accent6>
      <a:hlink>
        <a:srgbClr val="3F6A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838</Words>
  <Application>Microsoft Office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Bell MT</vt:lpstr>
      <vt:lpstr>Calibri</vt:lpstr>
      <vt:lpstr>GlowVTI</vt:lpstr>
      <vt:lpstr>Predicting Chemical Species</vt:lpstr>
      <vt:lpstr>Problem Statement</vt:lpstr>
      <vt:lpstr>Why it is important?</vt:lpstr>
      <vt:lpstr>Data source</vt:lpstr>
      <vt:lpstr>Data Exploration</vt:lpstr>
      <vt:lpstr>Outliers</vt:lpstr>
      <vt:lpstr>Outlier Hypothesis Tests</vt:lpstr>
      <vt:lpstr>Dimensionality Reduction</vt:lpstr>
      <vt:lpstr>Data Preparation</vt:lpstr>
      <vt:lpstr>Baseline Model Performance</vt:lpstr>
      <vt:lpstr>Machine Learning Model Selection</vt:lpstr>
      <vt:lpstr>Model Tradeoffs</vt:lpstr>
      <vt:lpstr>Poor Long-Term Performance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Chemical Species</dc:title>
  <dc:creator>Sam Scovronski</dc:creator>
  <cp:lastModifiedBy>Sam Scovronski</cp:lastModifiedBy>
  <cp:revision>1</cp:revision>
  <dcterms:created xsi:type="dcterms:W3CDTF">2021-12-08T00:41:04Z</dcterms:created>
  <dcterms:modified xsi:type="dcterms:W3CDTF">2021-12-17T02:41:54Z</dcterms:modified>
</cp:coreProperties>
</file>